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6" r:id="rId5"/>
    <p:sldId id="278" r:id="rId6"/>
    <p:sldId id="339" r:id="rId7"/>
    <p:sldId id="310" r:id="rId8"/>
    <p:sldId id="312" r:id="rId9"/>
    <p:sldId id="343" r:id="rId10"/>
    <p:sldId id="286" r:id="rId11"/>
    <p:sldId id="330" r:id="rId12"/>
    <p:sldId id="324" r:id="rId13"/>
    <p:sldId id="28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62A6DBF-A979-4A0A-A52E-6FF15315D062}">
          <p14:sldIdLst>
            <p14:sldId id="256"/>
            <p14:sldId id="278"/>
            <p14:sldId id="339"/>
            <p14:sldId id="310"/>
            <p14:sldId id="312"/>
            <p14:sldId id="343"/>
            <p14:sldId id="286"/>
          </p14:sldIdLst>
        </p14:section>
        <p14:section name="Default Section" id="{874BEFE8-1577-4E81-83A5-523BEAEF8487}">
          <p14:sldIdLst>
            <p14:sldId id="330"/>
            <p14:sldId id="324"/>
            <p14:sldId id="28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2488B7B-2AF4-206F-2E63-B63A0EAF8D48}" name="Guidance" initials="ML" userId="Guidanc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3366"/>
    <a:srgbClr val="3F0730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1A2606-AA28-42C6-84F9-9E602F4E2AA0}" v="252" dt="2025-04-25T10:30:51.863"/>
  </p1510:revLst>
</p1510:revInfo>
</file>

<file path=ppt/tableStyles.xml><?xml version="1.0" encoding="utf-8"?>
<a:tblStyleLst xmlns:a="http://schemas.openxmlformats.org/drawingml/2006/main" def="{69CF1AB2-1976-4502-BF36-3FF5EA218861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eri Puddefoot (NESO)" userId="S::terri.puddefoot@uk.nationalgrid.com::9cd9b38b-3fed-428c-b289-3e69c9bb9d91" providerId="AD" clId="Web-{F789BBA5-B885-83DE-8912-09FBA9A0C1BC}"/>
    <pc:docChg chg="modSld">
      <pc:chgData name="Teri Puddefoot (NESO)" userId="S::terri.puddefoot@uk.nationalgrid.com::9cd9b38b-3fed-428c-b289-3e69c9bb9d91" providerId="AD" clId="Web-{F789BBA5-B885-83DE-8912-09FBA9A0C1BC}" dt="2025-04-11T14:38:42.817" v="0" actId="20577"/>
      <pc:docMkLst>
        <pc:docMk/>
      </pc:docMkLst>
      <pc:sldChg chg="modSp">
        <pc:chgData name="Teri Puddefoot (NESO)" userId="S::terri.puddefoot@uk.nationalgrid.com::9cd9b38b-3fed-428c-b289-3e69c9bb9d91" providerId="AD" clId="Web-{F789BBA5-B885-83DE-8912-09FBA9A0C1BC}" dt="2025-04-11T14:38:42.817" v="0" actId="20577"/>
        <pc:sldMkLst>
          <pc:docMk/>
          <pc:sldMk cId="4090216598" sldId="256"/>
        </pc:sldMkLst>
        <pc:spChg chg="mod">
          <ac:chgData name="Teri Puddefoot (NESO)" userId="S::terri.puddefoot@uk.nationalgrid.com::9cd9b38b-3fed-428c-b289-3e69c9bb9d91" providerId="AD" clId="Web-{F789BBA5-B885-83DE-8912-09FBA9A0C1BC}" dt="2025-04-11T14:38:42.817" v="0" actId="20577"/>
          <ac:spMkLst>
            <pc:docMk/>
            <pc:sldMk cId="4090216598" sldId="256"/>
            <ac:spMk id="4" creationId="{8CD650BC-F0A5-A481-1852-5EE168368D73}"/>
          </ac:spMkLst>
        </pc:spChg>
      </pc:sldChg>
    </pc:docChg>
  </pc:docChgLst>
  <pc:docChgLst>
    <pc:chgData name="Milly Lewis (NESO)" userId="4ee69361-a738-4b4b-886e-3aedf3acfefc" providerId="ADAL" clId="{EE3538DC-E3A8-42F3-889F-2F38DB47DB74}"/>
    <pc:docChg chg="undo custSel addSld delSld modSld sldOrd modSection">
      <pc:chgData name="Milly Lewis (NESO)" userId="4ee69361-a738-4b4b-886e-3aedf3acfefc" providerId="ADAL" clId="{EE3538DC-E3A8-42F3-889F-2F38DB47DB74}" dt="2024-12-31T11:35:35.790" v="633" actId="1076"/>
      <pc:docMkLst>
        <pc:docMk/>
      </pc:docMkLst>
      <pc:sldChg chg="modSp mod">
        <pc:chgData name="Milly Lewis (NESO)" userId="4ee69361-a738-4b4b-886e-3aedf3acfefc" providerId="ADAL" clId="{EE3538DC-E3A8-42F3-889F-2F38DB47DB74}" dt="2024-12-31T10:52:39.657" v="1" actId="20577"/>
        <pc:sldMkLst>
          <pc:docMk/>
          <pc:sldMk cId="4090216598" sldId="256"/>
        </pc:sldMkLst>
      </pc:sldChg>
      <pc:sldChg chg="modSp mod">
        <pc:chgData name="Milly Lewis (NESO)" userId="4ee69361-a738-4b4b-886e-3aedf3acfefc" providerId="ADAL" clId="{EE3538DC-E3A8-42F3-889F-2F38DB47DB74}" dt="2024-12-31T10:53:23.545" v="4" actId="207"/>
        <pc:sldMkLst>
          <pc:docMk/>
          <pc:sldMk cId="3503420444" sldId="258"/>
        </pc:sldMkLst>
      </pc:sldChg>
      <pc:sldChg chg="delSp modSp mod">
        <pc:chgData name="Milly Lewis (NESO)" userId="4ee69361-a738-4b4b-886e-3aedf3acfefc" providerId="ADAL" clId="{EE3538DC-E3A8-42F3-889F-2F38DB47DB74}" dt="2024-12-31T11:17:02.220" v="432" actId="20577"/>
        <pc:sldMkLst>
          <pc:docMk/>
          <pc:sldMk cId="2243787793" sldId="259"/>
        </pc:sldMkLst>
      </pc:sldChg>
      <pc:sldChg chg="modSp mod">
        <pc:chgData name="Milly Lewis (NESO)" userId="4ee69361-a738-4b4b-886e-3aedf3acfefc" providerId="ADAL" clId="{EE3538DC-E3A8-42F3-889F-2F38DB47DB74}" dt="2024-12-31T11:08:36.256" v="273" actId="14100"/>
        <pc:sldMkLst>
          <pc:docMk/>
          <pc:sldMk cId="879796693" sldId="260"/>
        </pc:sldMkLst>
      </pc:sldChg>
      <pc:sldChg chg="del">
        <pc:chgData name="Milly Lewis (NESO)" userId="4ee69361-a738-4b4b-886e-3aedf3acfefc" providerId="ADAL" clId="{EE3538DC-E3A8-42F3-889F-2F38DB47DB74}" dt="2024-12-31T10:54:31.722" v="21" actId="47"/>
        <pc:sldMkLst>
          <pc:docMk/>
          <pc:sldMk cId="652715817" sldId="279"/>
        </pc:sldMkLst>
      </pc:sldChg>
      <pc:sldChg chg="delSp modSp del mod">
        <pc:chgData name="Milly Lewis (NESO)" userId="4ee69361-a738-4b4b-886e-3aedf3acfefc" providerId="ADAL" clId="{EE3538DC-E3A8-42F3-889F-2F38DB47DB74}" dt="2024-12-31T11:01:10.822" v="134" actId="47"/>
        <pc:sldMkLst>
          <pc:docMk/>
          <pc:sldMk cId="3923293951" sldId="281"/>
        </pc:sldMkLst>
      </pc:sldChg>
      <pc:sldChg chg="modSp mod">
        <pc:chgData name="Milly Lewis (NESO)" userId="4ee69361-a738-4b4b-886e-3aedf3acfefc" providerId="ADAL" clId="{EE3538DC-E3A8-42F3-889F-2F38DB47DB74}" dt="2024-12-31T11:22:41.620" v="455" actId="27636"/>
        <pc:sldMkLst>
          <pc:docMk/>
          <pc:sldMk cId="2878255269" sldId="283"/>
        </pc:sldMkLst>
      </pc:sldChg>
      <pc:sldChg chg="modSp mod">
        <pc:chgData name="Milly Lewis (NESO)" userId="4ee69361-a738-4b4b-886e-3aedf3acfefc" providerId="ADAL" clId="{EE3538DC-E3A8-42F3-889F-2F38DB47DB74}" dt="2024-12-31T11:06:59.291" v="258" actId="1076"/>
        <pc:sldMkLst>
          <pc:docMk/>
          <pc:sldMk cId="1163558629" sldId="286"/>
        </pc:sldMkLst>
      </pc:sldChg>
      <pc:sldChg chg="delSp modSp mod">
        <pc:chgData name="Milly Lewis (NESO)" userId="4ee69361-a738-4b4b-886e-3aedf3acfefc" providerId="ADAL" clId="{EE3538DC-E3A8-42F3-889F-2F38DB47DB74}" dt="2024-12-31T11:08:47.252" v="275" actId="207"/>
        <pc:sldMkLst>
          <pc:docMk/>
          <pc:sldMk cId="1940387242" sldId="290"/>
        </pc:sldMkLst>
      </pc:sldChg>
      <pc:sldChg chg="delSp modSp mod ord">
        <pc:chgData name="Milly Lewis (NESO)" userId="4ee69361-a738-4b4b-886e-3aedf3acfefc" providerId="ADAL" clId="{EE3538DC-E3A8-42F3-889F-2F38DB47DB74}" dt="2024-12-31T11:09:59.849" v="304"/>
        <pc:sldMkLst>
          <pc:docMk/>
          <pc:sldMk cId="806631593" sldId="292"/>
        </pc:sldMkLst>
      </pc:sldChg>
      <pc:sldChg chg="del">
        <pc:chgData name="Milly Lewis (NESO)" userId="4ee69361-a738-4b4b-886e-3aedf3acfefc" providerId="ADAL" clId="{EE3538DC-E3A8-42F3-889F-2F38DB47DB74}" dt="2024-12-31T11:20:53.629" v="441" actId="47"/>
        <pc:sldMkLst>
          <pc:docMk/>
          <pc:sldMk cId="696782685" sldId="293"/>
        </pc:sldMkLst>
      </pc:sldChg>
      <pc:sldChg chg="del">
        <pc:chgData name="Milly Lewis (NESO)" userId="4ee69361-a738-4b4b-886e-3aedf3acfefc" providerId="ADAL" clId="{EE3538DC-E3A8-42F3-889F-2F38DB47DB74}" dt="2024-12-31T11:21:38.421" v="448" actId="47"/>
        <pc:sldMkLst>
          <pc:docMk/>
          <pc:sldMk cId="429768374" sldId="294"/>
        </pc:sldMkLst>
      </pc:sldChg>
      <pc:sldChg chg="modSp mod">
        <pc:chgData name="Milly Lewis (NESO)" userId="4ee69361-a738-4b4b-886e-3aedf3acfefc" providerId="ADAL" clId="{EE3538DC-E3A8-42F3-889F-2F38DB47DB74}" dt="2024-12-31T11:26:16.491" v="489" actId="207"/>
        <pc:sldMkLst>
          <pc:docMk/>
          <pc:sldMk cId="1406992488" sldId="296"/>
        </pc:sldMkLst>
      </pc:sldChg>
      <pc:sldChg chg="del">
        <pc:chgData name="Milly Lewis (NESO)" userId="4ee69361-a738-4b4b-886e-3aedf3acfefc" providerId="ADAL" clId="{EE3538DC-E3A8-42F3-889F-2F38DB47DB74}" dt="2024-12-31T11:27:32.310" v="539" actId="47"/>
        <pc:sldMkLst>
          <pc:docMk/>
          <pc:sldMk cId="1448910281" sldId="297"/>
        </pc:sldMkLst>
      </pc:sldChg>
      <pc:sldChg chg="modSp del mod">
        <pc:chgData name="Milly Lewis (NESO)" userId="4ee69361-a738-4b4b-886e-3aedf3acfefc" providerId="ADAL" clId="{EE3538DC-E3A8-42F3-889F-2F38DB47DB74}" dt="2024-12-31T11:27:57.406" v="541" actId="47"/>
        <pc:sldMkLst>
          <pc:docMk/>
          <pc:sldMk cId="2739422651" sldId="298"/>
        </pc:sldMkLst>
      </pc:sldChg>
      <pc:sldChg chg="delSp modSp del mod">
        <pc:chgData name="Milly Lewis (NESO)" userId="4ee69361-a738-4b4b-886e-3aedf3acfefc" providerId="ADAL" clId="{EE3538DC-E3A8-42F3-889F-2F38DB47DB74}" dt="2024-12-31T11:29:05.519" v="551" actId="47"/>
        <pc:sldMkLst>
          <pc:docMk/>
          <pc:sldMk cId="1239745920" sldId="299"/>
        </pc:sldMkLst>
      </pc:sldChg>
      <pc:sldChg chg="del">
        <pc:chgData name="Milly Lewis (NESO)" userId="4ee69361-a738-4b4b-886e-3aedf3acfefc" providerId="ADAL" clId="{EE3538DC-E3A8-42F3-889F-2F38DB47DB74}" dt="2024-12-31T11:30:39.462" v="563" actId="47"/>
        <pc:sldMkLst>
          <pc:docMk/>
          <pc:sldMk cId="2438010722" sldId="300"/>
        </pc:sldMkLst>
      </pc:sldChg>
      <pc:sldChg chg="del">
        <pc:chgData name="Milly Lewis (NESO)" userId="4ee69361-a738-4b4b-886e-3aedf3acfefc" providerId="ADAL" clId="{EE3538DC-E3A8-42F3-889F-2F38DB47DB74}" dt="2024-12-31T11:24:12.181" v="471" actId="47"/>
        <pc:sldMkLst>
          <pc:docMk/>
          <pc:sldMk cId="3995213672" sldId="302"/>
        </pc:sldMkLst>
      </pc:sldChg>
      <pc:sldChg chg="del">
        <pc:chgData name="Milly Lewis (NESO)" userId="4ee69361-a738-4b4b-886e-3aedf3acfefc" providerId="ADAL" clId="{EE3538DC-E3A8-42F3-889F-2F38DB47DB74}" dt="2024-12-31T11:23:55.521" v="470" actId="47"/>
        <pc:sldMkLst>
          <pc:docMk/>
          <pc:sldMk cId="1146355878" sldId="303"/>
        </pc:sldMkLst>
      </pc:sldChg>
      <pc:sldChg chg="modSp mod">
        <pc:chgData name="Milly Lewis (NESO)" userId="4ee69361-a738-4b4b-886e-3aedf3acfefc" providerId="ADAL" clId="{EE3538DC-E3A8-42F3-889F-2F38DB47DB74}" dt="2024-12-31T11:33:35.583" v="615" actId="1076"/>
        <pc:sldMkLst>
          <pc:docMk/>
          <pc:sldMk cId="3867240168" sldId="304"/>
        </pc:sldMkLst>
      </pc:sldChg>
      <pc:sldChg chg="del">
        <pc:chgData name="Milly Lewis (NESO)" userId="4ee69361-a738-4b4b-886e-3aedf3acfefc" providerId="ADAL" clId="{EE3538DC-E3A8-42F3-889F-2F38DB47DB74}" dt="2024-12-31T11:34:54.826" v="626" actId="47"/>
        <pc:sldMkLst>
          <pc:docMk/>
          <pc:sldMk cId="2493064241" sldId="306"/>
        </pc:sldMkLst>
      </pc:sldChg>
      <pc:sldChg chg="modSp mod">
        <pc:chgData name="Milly Lewis (NESO)" userId="4ee69361-a738-4b4b-886e-3aedf3acfefc" providerId="ADAL" clId="{EE3538DC-E3A8-42F3-889F-2F38DB47DB74}" dt="2024-12-31T11:34:48.583" v="625" actId="1076"/>
        <pc:sldMkLst>
          <pc:docMk/>
          <pc:sldMk cId="421420541" sldId="308"/>
        </pc:sldMkLst>
      </pc:sldChg>
      <pc:sldChg chg="modSp mod">
        <pc:chgData name="Milly Lewis (NESO)" userId="4ee69361-a738-4b4b-886e-3aedf3acfefc" providerId="ADAL" clId="{EE3538DC-E3A8-42F3-889F-2F38DB47DB74}" dt="2024-12-31T10:54:05.899" v="20" actId="404"/>
        <pc:sldMkLst>
          <pc:docMk/>
          <pc:sldMk cId="3794003583" sldId="309"/>
        </pc:sldMkLst>
      </pc:sldChg>
      <pc:sldChg chg="addSp delSp modSp mod modClrScheme chgLayout">
        <pc:chgData name="Milly Lewis (NESO)" userId="4ee69361-a738-4b4b-886e-3aedf3acfefc" providerId="ADAL" clId="{EE3538DC-E3A8-42F3-889F-2F38DB47DB74}" dt="2024-12-31T11:14:17.848" v="397" actId="13926"/>
        <pc:sldMkLst>
          <pc:docMk/>
          <pc:sldMk cId="987673288" sldId="310"/>
        </pc:sldMkLst>
      </pc:sldChg>
      <pc:sldChg chg="delSp modSp mod">
        <pc:chgData name="Milly Lewis (NESO)" userId="4ee69361-a738-4b4b-886e-3aedf3acfefc" providerId="ADAL" clId="{EE3538DC-E3A8-42F3-889F-2F38DB47DB74}" dt="2024-12-31T10:56:01.245" v="61" actId="207"/>
        <pc:sldMkLst>
          <pc:docMk/>
          <pc:sldMk cId="3563413889" sldId="311"/>
        </pc:sldMkLst>
      </pc:sldChg>
      <pc:sldChg chg="addSp delSp modSp mod">
        <pc:chgData name="Milly Lewis (NESO)" userId="4ee69361-a738-4b4b-886e-3aedf3acfefc" providerId="ADAL" clId="{EE3538DC-E3A8-42F3-889F-2F38DB47DB74}" dt="2024-12-31T11:16:36.391" v="413" actId="1076"/>
        <pc:sldMkLst>
          <pc:docMk/>
          <pc:sldMk cId="1064678124" sldId="312"/>
        </pc:sldMkLst>
      </pc:sldChg>
      <pc:sldChg chg="delSp modSp del mod ord">
        <pc:chgData name="Milly Lewis (NESO)" userId="4ee69361-a738-4b4b-886e-3aedf3acfefc" providerId="ADAL" clId="{EE3538DC-E3A8-42F3-889F-2F38DB47DB74}" dt="2024-12-31T11:11:17.143" v="331" actId="47"/>
        <pc:sldMkLst>
          <pc:docMk/>
          <pc:sldMk cId="877718627" sldId="313"/>
        </pc:sldMkLst>
      </pc:sldChg>
      <pc:sldChg chg="modSp mod">
        <pc:chgData name="Milly Lewis (NESO)" userId="4ee69361-a738-4b4b-886e-3aedf3acfefc" providerId="ADAL" clId="{EE3538DC-E3A8-42F3-889F-2F38DB47DB74}" dt="2024-12-31T11:12:27.644" v="385" actId="20577"/>
        <pc:sldMkLst>
          <pc:docMk/>
          <pc:sldMk cId="2536560264" sldId="314"/>
        </pc:sldMkLst>
      </pc:sldChg>
      <pc:sldChg chg="delSp modSp mod">
        <pc:chgData name="Milly Lewis (NESO)" userId="4ee69361-a738-4b4b-886e-3aedf3acfefc" providerId="ADAL" clId="{EE3538DC-E3A8-42F3-889F-2F38DB47DB74}" dt="2024-12-31T11:09:03.256" v="278" actId="478"/>
        <pc:sldMkLst>
          <pc:docMk/>
          <pc:sldMk cId="1982346123" sldId="315"/>
        </pc:sldMkLst>
      </pc:sldChg>
      <pc:sldChg chg="del">
        <pc:chgData name="Milly Lewis (NESO)" userId="4ee69361-a738-4b4b-886e-3aedf3acfefc" providerId="ADAL" clId="{EE3538DC-E3A8-42F3-889F-2F38DB47DB74}" dt="2024-12-31T11:22:00.612" v="451" actId="47"/>
        <pc:sldMkLst>
          <pc:docMk/>
          <pc:sldMk cId="3881496751" sldId="316"/>
        </pc:sldMkLst>
      </pc:sldChg>
      <pc:sldChg chg="delSp modSp mod">
        <pc:chgData name="Milly Lewis (NESO)" userId="4ee69361-a738-4b4b-886e-3aedf3acfefc" providerId="ADAL" clId="{EE3538DC-E3A8-42F3-889F-2F38DB47DB74}" dt="2024-12-31T11:28:03.667" v="543" actId="207"/>
        <pc:sldMkLst>
          <pc:docMk/>
          <pc:sldMk cId="1093429399" sldId="317"/>
        </pc:sldMkLst>
      </pc:sldChg>
      <pc:sldChg chg="del">
        <pc:chgData name="Milly Lewis (NESO)" userId="4ee69361-a738-4b4b-886e-3aedf3acfefc" providerId="ADAL" clId="{EE3538DC-E3A8-42F3-889F-2F38DB47DB74}" dt="2024-12-31T11:29:59.490" v="561" actId="47"/>
        <pc:sldMkLst>
          <pc:docMk/>
          <pc:sldMk cId="155014907" sldId="318"/>
        </pc:sldMkLst>
      </pc:sldChg>
      <pc:sldChg chg="del">
        <pc:chgData name="Milly Lewis (NESO)" userId="4ee69361-a738-4b4b-886e-3aedf3acfefc" providerId="ADAL" clId="{EE3538DC-E3A8-42F3-889F-2F38DB47DB74}" dt="2024-12-31T11:30:41.382" v="564" actId="47"/>
        <pc:sldMkLst>
          <pc:docMk/>
          <pc:sldMk cId="2183628024" sldId="319"/>
        </pc:sldMkLst>
      </pc:sldChg>
      <pc:sldChg chg="del">
        <pc:chgData name="Milly Lewis (NESO)" userId="4ee69361-a738-4b4b-886e-3aedf3acfefc" providerId="ADAL" clId="{EE3538DC-E3A8-42F3-889F-2F38DB47DB74}" dt="2024-12-31T11:31:02.628" v="566" actId="47"/>
        <pc:sldMkLst>
          <pc:docMk/>
          <pc:sldMk cId="4143103205" sldId="320"/>
        </pc:sldMkLst>
      </pc:sldChg>
      <pc:sldChg chg="delSp modSp mod">
        <pc:chgData name="Milly Lewis (NESO)" userId="4ee69361-a738-4b4b-886e-3aedf3acfefc" providerId="ADAL" clId="{EE3538DC-E3A8-42F3-889F-2F38DB47DB74}" dt="2024-12-31T11:32:54.879" v="592" actId="1076"/>
        <pc:sldMkLst>
          <pc:docMk/>
          <pc:sldMk cId="4111504269" sldId="321"/>
        </pc:sldMkLst>
      </pc:sldChg>
      <pc:sldChg chg="modSp mod">
        <pc:chgData name="Milly Lewis (NESO)" userId="4ee69361-a738-4b4b-886e-3aedf3acfefc" providerId="ADAL" clId="{EE3538DC-E3A8-42F3-889F-2F38DB47DB74}" dt="2024-12-31T11:25:06.396" v="486" actId="207"/>
        <pc:sldMkLst>
          <pc:docMk/>
          <pc:sldMk cId="1375957269" sldId="322"/>
        </pc:sldMkLst>
      </pc:sldChg>
      <pc:sldChg chg="del">
        <pc:chgData name="Milly Lewis (NESO)" userId="4ee69361-a738-4b4b-886e-3aedf3acfefc" providerId="ADAL" clId="{EE3538DC-E3A8-42F3-889F-2F38DB47DB74}" dt="2024-12-31T11:23:40.864" v="469" actId="47"/>
        <pc:sldMkLst>
          <pc:docMk/>
          <pc:sldMk cId="2174134694" sldId="323"/>
        </pc:sldMkLst>
      </pc:sldChg>
      <pc:sldChg chg="modSp mod">
        <pc:chgData name="Milly Lewis (NESO)" userId="4ee69361-a738-4b4b-886e-3aedf3acfefc" providerId="ADAL" clId="{EE3538DC-E3A8-42F3-889F-2F38DB47DB74}" dt="2024-12-31T11:35:23.795" v="631" actId="1076"/>
        <pc:sldMkLst>
          <pc:docMk/>
          <pc:sldMk cId="1187358451" sldId="324"/>
        </pc:sldMkLst>
      </pc:sldChg>
      <pc:sldChg chg="modSp mod">
        <pc:chgData name="Milly Lewis (NESO)" userId="4ee69361-a738-4b4b-886e-3aedf3acfefc" providerId="ADAL" clId="{EE3538DC-E3A8-42F3-889F-2F38DB47DB74}" dt="2024-12-31T10:53:29.066" v="5" actId="207"/>
        <pc:sldMkLst>
          <pc:docMk/>
          <pc:sldMk cId="605159607" sldId="325"/>
        </pc:sldMkLst>
      </pc:sldChg>
      <pc:sldChg chg="del">
        <pc:chgData name="Milly Lewis (NESO)" userId="4ee69361-a738-4b4b-886e-3aedf3acfefc" providerId="ADAL" clId="{EE3538DC-E3A8-42F3-889F-2F38DB47DB74}" dt="2024-12-31T11:03:02.946" v="203" actId="47"/>
        <pc:sldMkLst>
          <pc:docMk/>
          <pc:sldMk cId="1428948041" sldId="327"/>
        </pc:sldMkLst>
      </pc:sldChg>
      <pc:sldChg chg="modSp mod">
        <pc:chgData name="Milly Lewis (NESO)" userId="4ee69361-a738-4b4b-886e-3aedf3acfefc" providerId="ADAL" clId="{EE3538DC-E3A8-42F3-889F-2F38DB47DB74}" dt="2024-12-31T11:32:28.283" v="590" actId="13926"/>
        <pc:sldMkLst>
          <pc:docMk/>
          <pc:sldMk cId="3520588688" sldId="328"/>
        </pc:sldMkLst>
      </pc:sldChg>
      <pc:sldChg chg="del">
        <pc:chgData name="Milly Lewis (NESO)" userId="4ee69361-a738-4b4b-886e-3aedf3acfefc" providerId="ADAL" clId="{EE3538DC-E3A8-42F3-889F-2F38DB47DB74}" dt="2024-12-31T11:30:57.827" v="565" actId="47"/>
        <pc:sldMkLst>
          <pc:docMk/>
          <pc:sldMk cId="4141031145" sldId="329"/>
        </pc:sldMkLst>
      </pc:sldChg>
      <pc:sldChg chg="modSp mod">
        <pc:chgData name="Milly Lewis (NESO)" userId="4ee69361-a738-4b4b-886e-3aedf3acfefc" providerId="ADAL" clId="{EE3538DC-E3A8-42F3-889F-2F38DB47DB74}" dt="2024-12-31T11:35:31.108" v="632" actId="1076"/>
        <pc:sldMkLst>
          <pc:docMk/>
          <pc:sldMk cId="1669831880" sldId="330"/>
        </pc:sldMkLst>
      </pc:sldChg>
      <pc:sldChg chg="modSp mod">
        <pc:chgData name="Milly Lewis (NESO)" userId="4ee69361-a738-4b4b-886e-3aedf3acfefc" providerId="ADAL" clId="{EE3538DC-E3A8-42F3-889F-2F38DB47DB74}" dt="2024-12-31T11:35:35.790" v="633" actId="1076"/>
        <pc:sldMkLst>
          <pc:docMk/>
          <pc:sldMk cId="3337899462" sldId="331"/>
        </pc:sldMkLst>
      </pc:sldChg>
      <pc:sldChg chg="modSp mod">
        <pc:chgData name="Milly Lewis (NESO)" userId="4ee69361-a738-4b4b-886e-3aedf3acfefc" providerId="ADAL" clId="{EE3538DC-E3A8-42F3-889F-2F38DB47DB74}" dt="2024-12-31T11:35:04.282" v="627" actId="1076"/>
        <pc:sldMkLst>
          <pc:docMk/>
          <pc:sldMk cId="4081539061" sldId="333"/>
        </pc:sldMkLst>
      </pc:sldChg>
      <pc:sldChg chg="del">
        <pc:chgData name="Milly Lewis (NESO)" userId="4ee69361-a738-4b4b-886e-3aedf3acfefc" providerId="ADAL" clId="{EE3538DC-E3A8-42F3-889F-2F38DB47DB74}" dt="2024-12-31T11:03:45.565" v="211" actId="47"/>
        <pc:sldMkLst>
          <pc:docMk/>
          <pc:sldMk cId="2289266744" sldId="334"/>
        </pc:sldMkLst>
      </pc:sldChg>
      <pc:sldChg chg="del">
        <pc:chgData name="Milly Lewis (NESO)" userId="4ee69361-a738-4b4b-886e-3aedf3acfefc" providerId="ADAL" clId="{EE3538DC-E3A8-42F3-889F-2F38DB47DB74}" dt="2024-12-31T11:09:09.121" v="279" actId="47"/>
        <pc:sldMkLst>
          <pc:docMk/>
          <pc:sldMk cId="425275355" sldId="335"/>
        </pc:sldMkLst>
      </pc:sldChg>
      <pc:sldChg chg="addSp delSp modSp mod">
        <pc:chgData name="Milly Lewis (NESO)" userId="4ee69361-a738-4b4b-886e-3aedf3acfefc" providerId="ADAL" clId="{EE3538DC-E3A8-42F3-889F-2F38DB47DB74}" dt="2024-12-31T11:21:16.518" v="447" actId="20577"/>
        <pc:sldMkLst>
          <pc:docMk/>
          <pc:sldMk cId="536404090" sldId="336"/>
        </pc:sldMkLst>
      </pc:sldChg>
      <pc:sldChg chg="addSp delSp modSp mod">
        <pc:chgData name="Milly Lewis (NESO)" userId="4ee69361-a738-4b4b-886e-3aedf3acfefc" providerId="ADAL" clId="{EE3538DC-E3A8-42F3-889F-2F38DB47DB74}" dt="2024-12-31T11:21:14.022" v="446" actId="20577"/>
        <pc:sldMkLst>
          <pc:docMk/>
          <pc:sldMk cId="1405231174" sldId="337"/>
        </pc:sldMkLst>
      </pc:sldChg>
      <pc:sldChg chg="modSp mod">
        <pc:chgData name="Milly Lewis (NESO)" userId="4ee69361-a738-4b4b-886e-3aedf3acfefc" providerId="ADAL" clId="{EE3538DC-E3A8-42F3-889F-2F38DB47DB74}" dt="2024-12-31T11:21:47.960" v="450" actId="20577"/>
        <pc:sldMkLst>
          <pc:docMk/>
          <pc:sldMk cId="2893161694" sldId="338"/>
        </pc:sldMkLst>
      </pc:sldChg>
      <pc:sldChg chg="modSp mod">
        <pc:chgData name="Milly Lewis (NESO)" userId="4ee69361-a738-4b4b-886e-3aedf3acfefc" providerId="ADAL" clId="{EE3538DC-E3A8-42F3-889F-2F38DB47DB74}" dt="2024-12-31T10:53:33.558" v="6" actId="207"/>
        <pc:sldMkLst>
          <pc:docMk/>
          <pc:sldMk cId="3936670363" sldId="339"/>
        </pc:sldMkLst>
      </pc:sldChg>
      <pc:sldChg chg="modSp mod">
        <pc:chgData name="Milly Lewis (NESO)" userId="4ee69361-a738-4b4b-886e-3aedf3acfefc" providerId="ADAL" clId="{EE3538DC-E3A8-42F3-889F-2F38DB47DB74}" dt="2024-12-31T10:53:38.611" v="7" actId="207"/>
        <pc:sldMkLst>
          <pc:docMk/>
          <pc:sldMk cId="2692993783" sldId="340"/>
        </pc:sldMkLst>
      </pc:sldChg>
      <pc:sldChg chg="addSp modSp add mod">
        <pc:chgData name="Milly Lewis (NESO)" userId="4ee69361-a738-4b4b-886e-3aedf3acfefc" providerId="ADAL" clId="{EE3538DC-E3A8-42F3-889F-2F38DB47DB74}" dt="2024-12-31T11:17:19.711" v="435" actId="13926"/>
        <pc:sldMkLst>
          <pc:docMk/>
          <pc:sldMk cId="1241122421" sldId="341"/>
        </pc:sldMkLst>
      </pc:sldChg>
      <pc:sldChg chg="addSp delSp modSp add mod">
        <pc:chgData name="Milly Lewis (NESO)" userId="4ee69361-a738-4b4b-886e-3aedf3acfefc" providerId="ADAL" clId="{EE3538DC-E3A8-42F3-889F-2F38DB47DB74}" dt="2024-12-31T11:20:37.364" v="440" actId="13926"/>
        <pc:sldMkLst>
          <pc:docMk/>
          <pc:sldMk cId="2309409314" sldId="342"/>
        </pc:sldMkLst>
      </pc:sldChg>
      <pc:sldChg chg="modSp add mod">
        <pc:chgData name="Milly Lewis (NESO)" userId="4ee69361-a738-4b4b-886e-3aedf3acfefc" providerId="ADAL" clId="{EE3538DC-E3A8-42F3-889F-2F38DB47DB74}" dt="2024-12-31T11:11:36.275" v="344" actId="6549"/>
        <pc:sldMkLst>
          <pc:docMk/>
          <pc:sldMk cId="886306568" sldId="343"/>
        </pc:sldMkLst>
      </pc:sldChg>
      <pc:sldChg chg="add del">
        <pc:chgData name="Milly Lewis (NESO)" userId="4ee69361-a738-4b4b-886e-3aedf3acfefc" providerId="ADAL" clId="{EE3538DC-E3A8-42F3-889F-2F38DB47DB74}" dt="2024-12-31T11:25:56.021" v="488" actId="47"/>
        <pc:sldMkLst>
          <pc:docMk/>
          <pc:sldMk cId="216847965" sldId="344"/>
        </pc:sldMkLst>
      </pc:sldChg>
      <pc:sldChg chg="addSp modSp add mod">
        <pc:chgData name="Milly Lewis (NESO)" userId="4ee69361-a738-4b4b-886e-3aedf3acfefc" providerId="ADAL" clId="{EE3538DC-E3A8-42F3-889F-2F38DB47DB74}" dt="2024-12-31T11:27:28.827" v="538"/>
        <pc:sldMkLst>
          <pc:docMk/>
          <pc:sldMk cId="2681222006" sldId="344"/>
        </pc:sldMkLst>
      </pc:sldChg>
      <pc:sldChg chg="addSp delSp modSp add mod">
        <pc:chgData name="Milly Lewis (NESO)" userId="4ee69361-a738-4b4b-886e-3aedf3acfefc" providerId="ADAL" clId="{EE3538DC-E3A8-42F3-889F-2F38DB47DB74}" dt="2024-12-31T11:35:09.994" v="628" actId="1076"/>
        <pc:sldMkLst>
          <pc:docMk/>
          <pc:sldMk cId="1627151609" sldId="345"/>
        </pc:sldMkLst>
      </pc:sldChg>
      <pc:sldChg chg="add">
        <pc:chgData name="Milly Lewis (NESO)" userId="4ee69361-a738-4b4b-886e-3aedf3acfefc" providerId="ADAL" clId="{EE3538DC-E3A8-42F3-889F-2F38DB47DB74}" dt="2024-12-31T11:30:15.369" v="562"/>
        <pc:sldMkLst>
          <pc:docMk/>
          <pc:sldMk cId="2610354307" sldId="346"/>
        </pc:sldMkLst>
      </pc:sldChg>
    </pc:docChg>
  </pc:docChgLst>
  <pc:docChgLst>
    <pc:chgData name="Milly Lewis (NESO)" userId="4ee69361-a738-4b4b-886e-3aedf3acfefc" providerId="ADAL" clId="{623F2720-E7B8-49B5-9949-0BB7B4A1CB2E}"/>
    <pc:docChg chg="undo custSel delSld modSld modSection">
      <pc:chgData name="Milly Lewis (NESO)" userId="4ee69361-a738-4b4b-886e-3aedf3acfefc" providerId="ADAL" clId="{623F2720-E7B8-49B5-9949-0BB7B4A1CB2E}" dt="2024-10-16T09:00:48.469" v="8" actId="207"/>
      <pc:docMkLst>
        <pc:docMk/>
      </pc:docMkLst>
      <pc:sldChg chg="delSp mod">
        <pc:chgData name="Milly Lewis (NESO)" userId="4ee69361-a738-4b4b-886e-3aedf3acfefc" providerId="ADAL" clId="{623F2720-E7B8-49B5-9949-0BB7B4A1CB2E}" dt="2024-10-16T07:34:46.199" v="0" actId="478"/>
        <pc:sldMkLst>
          <pc:docMk/>
          <pc:sldMk cId="1559192819" sldId="278"/>
        </pc:sldMkLst>
      </pc:sldChg>
      <pc:sldChg chg="del">
        <pc:chgData name="Milly Lewis (NESO)" userId="4ee69361-a738-4b4b-886e-3aedf3acfefc" providerId="ADAL" clId="{623F2720-E7B8-49B5-9949-0BB7B4A1CB2E}" dt="2024-10-16T08:59:44.855" v="2" actId="47"/>
        <pc:sldMkLst>
          <pc:docMk/>
          <pc:sldMk cId="1266037031" sldId="305"/>
        </pc:sldMkLst>
      </pc:sldChg>
      <pc:sldChg chg="delSp mod">
        <pc:chgData name="Milly Lewis (NESO)" userId="4ee69361-a738-4b4b-886e-3aedf3acfefc" providerId="ADAL" clId="{623F2720-E7B8-49B5-9949-0BB7B4A1CB2E}" dt="2024-10-16T07:37:26.189" v="1" actId="478"/>
        <pc:sldMkLst>
          <pc:docMk/>
          <pc:sldMk cId="3794003583" sldId="309"/>
        </pc:sldMkLst>
      </pc:sldChg>
      <pc:sldChg chg="delSp modSp mod">
        <pc:chgData name="Milly Lewis (NESO)" userId="4ee69361-a738-4b4b-886e-3aedf3acfefc" providerId="ADAL" clId="{623F2720-E7B8-49B5-9949-0BB7B4A1CB2E}" dt="2024-10-16T09:00:48.469" v="8" actId="207"/>
        <pc:sldMkLst>
          <pc:docMk/>
          <pc:sldMk cId="1375957269" sldId="322"/>
        </pc:sldMkLst>
      </pc:sldChg>
      <pc:sldChg chg="delSp modSp mod">
        <pc:chgData name="Milly Lewis (NESO)" userId="4ee69361-a738-4b4b-886e-3aedf3acfefc" providerId="ADAL" clId="{623F2720-E7B8-49B5-9949-0BB7B4A1CB2E}" dt="2024-10-16T09:00:14.171" v="6" actId="14100"/>
        <pc:sldMkLst>
          <pc:docMk/>
          <pc:sldMk cId="1187358451" sldId="324"/>
        </pc:sldMkLst>
      </pc:sldChg>
    </pc:docChg>
  </pc:docChgLst>
  <pc:docChgLst>
    <pc:chgData name="Teri Puddefoot (NESO)" userId="9cd9b38b-3fed-428c-b289-3e69c9bb9d91" providerId="ADAL" clId="{2B1A2606-AA28-42C6-84F9-9E602F4E2AA0}"/>
    <pc:docChg chg="undo custSel addSld delSld modSld modSection">
      <pc:chgData name="Teri Puddefoot (NESO)" userId="9cd9b38b-3fed-428c-b289-3e69c9bb9d91" providerId="ADAL" clId="{2B1A2606-AA28-42C6-84F9-9E602F4E2AA0}" dt="2025-04-25T10:30:51.863" v="401" actId="20577"/>
      <pc:docMkLst>
        <pc:docMk/>
      </pc:docMkLst>
      <pc:sldChg chg="modSp mod">
        <pc:chgData name="Teri Puddefoot (NESO)" userId="9cd9b38b-3fed-428c-b289-3e69c9bb9d91" providerId="ADAL" clId="{2B1A2606-AA28-42C6-84F9-9E602F4E2AA0}" dt="2025-04-25T10:30:51.863" v="401" actId="20577"/>
        <pc:sldMkLst>
          <pc:docMk/>
          <pc:sldMk cId="1163558629" sldId="286"/>
        </pc:sldMkLst>
        <pc:spChg chg="mod">
          <ac:chgData name="Teri Puddefoot (NESO)" userId="9cd9b38b-3fed-428c-b289-3e69c9bb9d91" providerId="ADAL" clId="{2B1A2606-AA28-42C6-84F9-9E602F4E2AA0}" dt="2025-04-24T16:23:13.966" v="329" actId="27636"/>
          <ac:spMkLst>
            <pc:docMk/>
            <pc:sldMk cId="1163558629" sldId="286"/>
            <ac:spMk id="2" creationId="{B99FBC22-EDF6-A72A-688D-FEF1392C7F46}"/>
          </ac:spMkLst>
        </pc:spChg>
        <pc:spChg chg="mod">
          <ac:chgData name="Teri Puddefoot (NESO)" userId="9cd9b38b-3fed-428c-b289-3e69c9bb9d91" providerId="ADAL" clId="{2B1A2606-AA28-42C6-84F9-9E602F4E2AA0}" dt="2025-04-25T10:26:52.576" v="381" actId="1076"/>
          <ac:spMkLst>
            <pc:docMk/>
            <pc:sldMk cId="1163558629" sldId="286"/>
            <ac:spMk id="3" creationId="{60E8BB6D-155C-CBCD-7CA6-6329E5684709}"/>
          </ac:spMkLst>
        </pc:spChg>
        <pc:spChg chg="mod">
          <ac:chgData name="Teri Puddefoot (NESO)" userId="9cd9b38b-3fed-428c-b289-3e69c9bb9d91" providerId="ADAL" clId="{2B1A2606-AA28-42C6-84F9-9E602F4E2AA0}" dt="2025-04-25T10:30:51.863" v="401" actId="20577"/>
          <ac:spMkLst>
            <pc:docMk/>
            <pc:sldMk cId="1163558629" sldId="286"/>
            <ac:spMk id="4" creationId="{D675BD98-EE88-4D0E-2ABB-05409C9DCAFF}"/>
          </ac:spMkLst>
        </pc:spChg>
        <pc:graphicFrameChg chg="mod modGraphic">
          <ac:chgData name="Teri Puddefoot (NESO)" userId="9cd9b38b-3fed-428c-b289-3e69c9bb9d91" providerId="ADAL" clId="{2B1A2606-AA28-42C6-84F9-9E602F4E2AA0}" dt="2025-04-25T10:26:41.061" v="379"/>
          <ac:graphicFrameMkLst>
            <pc:docMk/>
            <pc:sldMk cId="1163558629" sldId="286"/>
            <ac:graphicFrameMk id="5" creationId="{19000DBE-AFD0-67BC-AF2D-A3C1F797A6C4}"/>
          </ac:graphicFrameMkLst>
        </pc:graphicFrameChg>
      </pc:sldChg>
      <pc:sldChg chg="modSp del mod">
        <pc:chgData name="Teri Puddefoot (NESO)" userId="9cd9b38b-3fed-428c-b289-3e69c9bb9d91" providerId="ADAL" clId="{2B1A2606-AA28-42C6-84F9-9E602F4E2AA0}" dt="2025-04-24T16:20:14.471" v="312" actId="2696"/>
        <pc:sldMkLst>
          <pc:docMk/>
          <pc:sldMk cId="3794003583" sldId="309"/>
        </pc:sldMkLst>
      </pc:sldChg>
      <pc:sldChg chg="modSp mod">
        <pc:chgData name="Teri Puddefoot (NESO)" userId="9cd9b38b-3fed-428c-b289-3e69c9bb9d91" providerId="ADAL" clId="{2B1A2606-AA28-42C6-84F9-9E602F4E2AA0}" dt="2025-04-24T16:20:37.444" v="313" actId="20577"/>
        <pc:sldMkLst>
          <pc:docMk/>
          <pc:sldMk cId="987673288" sldId="310"/>
        </pc:sldMkLst>
        <pc:graphicFrameChg chg="modGraphic">
          <ac:chgData name="Teri Puddefoot (NESO)" userId="9cd9b38b-3fed-428c-b289-3e69c9bb9d91" providerId="ADAL" clId="{2B1A2606-AA28-42C6-84F9-9E602F4E2AA0}" dt="2025-04-24T16:20:37.444" v="313" actId="20577"/>
          <ac:graphicFrameMkLst>
            <pc:docMk/>
            <pc:sldMk cId="987673288" sldId="310"/>
            <ac:graphicFrameMk id="8" creationId="{13C0B39E-E251-246A-5545-143C14BF7F8F}"/>
          </ac:graphicFrameMkLst>
        </pc:graphicFrameChg>
      </pc:sldChg>
      <pc:sldChg chg="modSp mod">
        <pc:chgData name="Teri Puddefoot (NESO)" userId="9cd9b38b-3fed-428c-b289-3e69c9bb9d91" providerId="ADAL" clId="{2B1A2606-AA28-42C6-84F9-9E602F4E2AA0}" dt="2025-04-25T10:26:14.457" v="377" actId="1076"/>
        <pc:sldMkLst>
          <pc:docMk/>
          <pc:sldMk cId="1064678124" sldId="312"/>
        </pc:sldMkLst>
        <pc:spChg chg="mod">
          <ac:chgData name="Teri Puddefoot (NESO)" userId="9cd9b38b-3fed-428c-b289-3e69c9bb9d91" providerId="ADAL" clId="{2B1A2606-AA28-42C6-84F9-9E602F4E2AA0}" dt="2025-04-23T09:54:21.301" v="71" actId="13926"/>
          <ac:spMkLst>
            <pc:docMk/>
            <pc:sldMk cId="1064678124" sldId="312"/>
            <ac:spMk id="6" creationId="{390B1B2F-B40E-1A00-AAB1-1A801E85CB60}"/>
          </ac:spMkLst>
        </pc:spChg>
        <pc:spChg chg="mod">
          <ac:chgData name="Teri Puddefoot (NESO)" userId="9cd9b38b-3fed-428c-b289-3e69c9bb9d91" providerId="ADAL" clId="{2B1A2606-AA28-42C6-84F9-9E602F4E2AA0}" dt="2025-04-25T10:26:07.089" v="375" actId="1076"/>
          <ac:spMkLst>
            <pc:docMk/>
            <pc:sldMk cId="1064678124" sldId="312"/>
            <ac:spMk id="7" creationId="{4DD0B286-9F56-D072-F0B0-92DDE04CC7F5}"/>
          </ac:spMkLst>
        </pc:spChg>
        <pc:spChg chg="mod">
          <ac:chgData name="Teri Puddefoot (NESO)" userId="9cd9b38b-3fed-428c-b289-3e69c9bb9d91" providerId="ADAL" clId="{2B1A2606-AA28-42C6-84F9-9E602F4E2AA0}" dt="2025-04-25T10:26:14.457" v="377" actId="1076"/>
          <ac:spMkLst>
            <pc:docMk/>
            <pc:sldMk cId="1064678124" sldId="312"/>
            <ac:spMk id="8" creationId="{1FBA445D-077F-E267-3C15-087A6039AB54}"/>
          </ac:spMkLst>
        </pc:spChg>
        <pc:graphicFrameChg chg="modGraphic">
          <ac:chgData name="Teri Puddefoot (NESO)" userId="9cd9b38b-3fed-428c-b289-3e69c9bb9d91" providerId="ADAL" clId="{2B1A2606-AA28-42C6-84F9-9E602F4E2AA0}" dt="2025-04-25T10:25:52.535" v="373" actId="255"/>
          <ac:graphicFrameMkLst>
            <pc:docMk/>
            <pc:sldMk cId="1064678124" sldId="312"/>
            <ac:graphicFrameMk id="5" creationId="{2A519779-A784-4BD9-2B9E-EEC39B825057}"/>
          </ac:graphicFrameMkLst>
        </pc:graphicFrameChg>
      </pc:sldChg>
      <pc:sldChg chg="del">
        <pc:chgData name="Teri Puddefoot (NESO)" userId="9cd9b38b-3fed-428c-b289-3e69c9bb9d91" providerId="ADAL" clId="{2B1A2606-AA28-42C6-84F9-9E602F4E2AA0}" dt="2025-04-23T09:53:48.671" v="47" actId="47"/>
        <pc:sldMkLst>
          <pc:docMk/>
          <pc:sldMk cId="4111504269" sldId="321"/>
        </pc:sldMkLst>
      </pc:sldChg>
      <pc:sldChg chg="modSp add del mod">
        <pc:chgData name="Teri Puddefoot (NESO)" userId="9cd9b38b-3fed-428c-b289-3e69c9bb9d91" providerId="ADAL" clId="{2B1A2606-AA28-42C6-84F9-9E602F4E2AA0}" dt="2025-04-23T09:53:11.275" v="38" actId="20577"/>
        <pc:sldMkLst>
          <pc:docMk/>
          <pc:sldMk cId="1187358451" sldId="324"/>
        </pc:sldMkLst>
        <pc:graphicFrameChg chg="modGraphic">
          <ac:chgData name="Teri Puddefoot (NESO)" userId="9cd9b38b-3fed-428c-b289-3e69c9bb9d91" providerId="ADAL" clId="{2B1A2606-AA28-42C6-84F9-9E602F4E2AA0}" dt="2025-04-23T09:53:11.275" v="38" actId="20577"/>
          <ac:graphicFrameMkLst>
            <pc:docMk/>
            <pc:sldMk cId="1187358451" sldId="324"/>
            <ac:graphicFrameMk id="10" creationId="{E3F53823-3488-1754-4466-9FC6D28C964C}"/>
          </ac:graphicFrameMkLst>
        </pc:graphicFrameChg>
      </pc:sldChg>
      <pc:sldChg chg="delSp modSp mod">
        <pc:chgData name="Teri Puddefoot (NESO)" userId="9cd9b38b-3fed-428c-b289-3e69c9bb9d91" providerId="ADAL" clId="{2B1A2606-AA28-42C6-84F9-9E602F4E2AA0}" dt="2025-04-24T16:24:26.275" v="372" actId="14100"/>
        <pc:sldMkLst>
          <pc:docMk/>
          <pc:sldMk cId="1669831880" sldId="330"/>
        </pc:sldMkLst>
        <pc:spChg chg="mod">
          <ac:chgData name="Teri Puddefoot (NESO)" userId="9cd9b38b-3fed-428c-b289-3e69c9bb9d91" providerId="ADAL" clId="{2B1A2606-AA28-42C6-84F9-9E602F4E2AA0}" dt="2025-04-24T16:24:26.275" v="372" actId="14100"/>
          <ac:spMkLst>
            <pc:docMk/>
            <pc:sldMk cId="1669831880" sldId="330"/>
            <ac:spMk id="4" creationId="{47C491DE-B74C-5593-714F-F7E80495FD36}"/>
          </ac:spMkLst>
        </pc:spChg>
      </pc:sldChg>
      <pc:sldChg chg="del">
        <pc:chgData name="Teri Puddefoot (NESO)" userId="9cd9b38b-3fed-428c-b289-3e69c9bb9d91" providerId="ADAL" clId="{2B1A2606-AA28-42C6-84F9-9E602F4E2AA0}" dt="2025-04-23T09:51:13.742" v="1" actId="47"/>
        <pc:sldMkLst>
          <pc:docMk/>
          <pc:sldMk cId="3337899462" sldId="331"/>
        </pc:sldMkLst>
      </pc:sldChg>
      <pc:sldChg chg="del">
        <pc:chgData name="Teri Puddefoot (NESO)" userId="9cd9b38b-3fed-428c-b289-3e69c9bb9d91" providerId="ADAL" clId="{2B1A2606-AA28-42C6-84F9-9E602F4E2AA0}" dt="2025-04-23T09:50:39.758" v="0" actId="2696"/>
        <pc:sldMkLst>
          <pc:docMk/>
          <pc:sldMk cId="2309409314" sldId="342"/>
        </pc:sldMkLst>
      </pc:sldChg>
      <pc:sldChg chg="delSp modSp mod">
        <pc:chgData name="Teri Puddefoot (NESO)" userId="9cd9b38b-3fed-428c-b289-3e69c9bb9d91" providerId="ADAL" clId="{2B1A2606-AA28-42C6-84F9-9E602F4E2AA0}" dt="2025-04-23T09:55:10.255" v="74"/>
        <pc:sldMkLst>
          <pc:docMk/>
          <pc:sldMk cId="886306568" sldId="343"/>
        </pc:sldMkLst>
        <pc:spChg chg="mod">
          <ac:chgData name="Teri Puddefoot (NESO)" userId="9cd9b38b-3fed-428c-b289-3e69c9bb9d91" providerId="ADAL" clId="{2B1A2606-AA28-42C6-84F9-9E602F4E2AA0}" dt="2025-04-23T09:55:10.255" v="74"/>
          <ac:spMkLst>
            <pc:docMk/>
            <pc:sldMk cId="886306568" sldId="343"/>
            <ac:spMk id="5" creationId="{06B86A28-403B-AA78-C5BE-C46A6CF0A09D}"/>
          </ac:spMkLst>
        </pc:spChg>
      </pc:sldChg>
    </pc:docChg>
  </pc:docChgLst>
  <pc:docChgLst>
    <pc:chgData name="Milly Lewis (NESO)" userId="4ee69361-a738-4b4b-886e-3aedf3acfefc" providerId="ADAL" clId="{24224C92-C578-4FBC-A5E5-0298C6E02B4A}"/>
    <pc:docChg chg="custSel delSld modSld modSection">
      <pc:chgData name="Milly Lewis (NESO)" userId="4ee69361-a738-4b4b-886e-3aedf3acfefc" providerId="ADAL" clId="{24224C92-C578-4FBC-A5E5-0298C6E02B4A}" dt="2025-01-02T09:14:47.233" v="6" actId="47"/>
      <pc:docMkLst>
        <pc:docMk/>
      </pc:docMkLst>
      <pc:sldChg chg="del">
        <pc:chgData name="Milly Lewis (NESO)" userId="4ee69361-a738-4b4b-886e-3aedf3acfefc" providerId="ADAL" clId="{24224C92-C578-4FBC-A5E5-0298C6E02B4A}" dt="2025-01-02T09:14:47.233" v="6" actId="47"/>
        <pc:sldMkLst>
          <pc:docMk/>
          <pc:sldMk cId="1606365329" sldId="264"/>
        </pc:sldMkLst>
      </pc:sldChg>
      <pc:sldChg chg="modSp mod">
        <pc:chgData name="Milly Lewis (NESO)" userId="4ee69361-a738-4b4b-886e-3aedf3acfefc" providerId="ADAL" clId="{24224C92-C578-4FBC-A5E5-0298C6E02B4A}" dt="2025-01-02T09:12:14.632" v="4" actId="2084"/>
        <pc:sldMkLst>
          <pc:docMk/>
          <pc:sldMk cId="1163558629" sldId="286"/>
        </pc:sldMkLst>
      </pc:sldChg>
      <pc:sldChg chg="modSp mod">
        <pc:chgData name="Milly Lewis (NESO)" userId="4ee69361-a738-4b4b-886e-3aedf3acfefc" providerId="ADAL" clId="{24224C92-C578-4FBC-A5E5-0298C6E02B4A}" dt="2025-01-02T09:13:51.932" v="5" actId="313"/>
        <pc:sldMkLst>
          <pc:docMk/>
          <pc:sldMk cId="1064678124" sldId="312"/>
        </pc:sldMkLst>
      </pc:sldChg>
    </pc:docChg>
  </pc:docChgLst>
  <pc:docChgLst>
    <pc:chgData name="Milly Lewis (NESO)" userId="S::milly.lewis@uk.nationalgrid.com::4ee69361-a738-4b4b-886e-3aedf3acfefc" providerId="AD" clId="Web-{07BF81BF-514E-3C8D-BED4-F7F940C00AC3}"/>
    <pc:docChg chg="modSld">
      <pc:chgData name="Milly Lewis (NESO)" userId="S::milly.lewis@uk.nationalgrid.com::4ee69361-a738-4b4b-886e-3aedf3acfefc" providerId="AD" clId="Web-{07BF81BF-514E-3C8D-BED4-F7F940C00AC3}" dt="2025-04-03T10:08:28.927" v="3"/>
      <pc:docMkLst>
        <pc:docMk/>
      </pc:docMkLst>
      <pc:sldChg chg="modSp">
        <pc:chgData name="Milly Lewis (NESO)" userId="S::milly.lewis@uk.nationalgrid.com::4ee69361-a738-4b4b-886e-3aedf3acfefc" providerId="AD" clId="Web-{07BF81BF-514E-3C8D-BED4-F7F940C00AC3}" dt="2025-04-03T10:08:28.927" v="3"/>
        <pc:sldMkLst>
          <pc:docMk/>
          <pc:sldMk cId="1064678124" sldId="312"/>
        </pc:sldMkLst>
      </pc:sldChg>
    </pc:docChg>
  </pc:docChgLst>
  <pc:docChgLst>
    <pc:chgData name="Deborah Spencer (NESO)" userId="01b2f449-f3c5-4314-b8dd-234243ea33f4" providerId="ADAL" clId="{C841DB9A-DBD2-4E91-9B23-BFE1AC26D5F9}"/>
    <pc:docChg chg="custSel modSld">
      <pc:chgData name="Deborah Spencer (NESO)" userId="01b2f449-f3c5-4314-b8dd-234243ea33f4" providerId="ADAL" clId="{C841DB9A-DBD2-4E91-9B23-BFE1AC26D5F9}" dt="2025-04-23T13:15:49.333" v="8" actId="14100"/>
      <pc:docMkLst>
        <pc:docMk/>
      </pc:docMkLst>
      <pc:sldChg chg="modSp mod">
        <pc:chgData name="Deborah Spencer (NESO)" userId="01b2f449-f3c5-4314-b8dd-234243ea33f4" providerId="ADAL" clId="{C841DB9A-DBD2-4E91-9B23-BFE1AC26D5F9}" dt="2025-04-23T13:06:08.892" v="5" actId="207"/>
        <pc:sldMkLst>
          <pc:docMk/>
          <pc:sldMk cId="1163558629" sldId="286"/>
        </pc:sldMkLst>
        <pc:spChg chg="mod">
          <ac:chgData name="Deborah Spencer (NESO)" userId="01b2f449-f3c5-4314-b8dd-234243ea33f4" providerId="ADAL" clId="{C841DB9A-DBD2-4E91-9B23-BFE1AC26D5F9}" dt="2025-04-23T13:05:49.775" v="0" actId="1076"/>
          <ac:spMkLst>
            <pc:docMk/>
            <pc:sldMk cId="1163558629" sldId="286"/>
            <ac:spMk id="4" creationId="{D675BD98-EE88-4D0E-2ABB-05409C9DCAFF}"/>
          </ac:spMkLst>
        </pc:spChg>
        <pc:graphicFrameChg chg="mod modGraphic">
          <ac:chgData name="Deborah Spencer (NESO)" userId="01b2f449-f3c5-4314-b8dd-234243ea33f4" providerId="ADAL" clId="{C841DB9A-DBD2-4E91-9B23-BFE1AC26D5F9}" dt="2025-04-23T13:06:08.892" v="5" actId="207"/>
          <ac:graphicFrameMkLst>
            <pc:docMk/>
            <pc:sldMk cId="1163558629" sldId="286"/>
            <ac:graphicFrameMk id="5" creationId="{19000DBE-AFD0-67BC-AF2D-A3C1F797A6C4}"/>
          </ac:graphicFrameMkLst>
        </pc:graphicFrameChg>
      </pc:sldChg>
      <pc:sldChg chg="modSp mod">
        <pc:chgData name="Deborah Spencer (NESO)" userId="01b2f449-f3c5-4314-b8dd-234243ea33f4" providerId="ADAL" clId="{C841DB9A-DBD2-4E91-9B23-BFE1AC26D5F9}" dt="2025-04-23T13:15:49.333" v="8" actId="14100"/>
        <pc:sldMkLst>
          <pc:docMk/>
          <pc:sldMk cId="987673288" sldId="310"/>
        </pc:sldMkLst>
        <pc:graphicFrameChg chg="mod modGraphic">
          <ac:chgData name="Deborah Spencer (NESO)" userId="01b2f449-f3c5-4314-b8dd-234243ea33f4" providerId="ADAL" clId="{C841DB9A-DBD2-4E91-9B23-BFE1AC26D5F9}" dt="2025-04-23T13:15:49.333" v="8" actId="14100"/>
          <ac:graphicFrameMkLst>
            <pc:docMk/>
            <pc:sldMk cId="987673288" sldId="310"/>
            <ac:graphicFrameMk id="8" creationId="{13C0B39E-E251-246A-5545-143C14BF7F8F}"/>
          </ac:graphicFrameMkLst>
        </pc:graphicFrameChg>
      </pc:sldChg>
      <pc:sldChg chg="modSp mod">
        <pc:chgData name="Deborah Spencer (NESO)" userId="01b2f449-f3c5-4314-b8dd-234243ea33f4" providerId="ADAL" clId="{C841DB9A-DBD2-4E91-9B23-BFE1AC26D5F9}" dt="2025-04-23T13:12:33.843" v="6" actId="20577"/>
        <pc:sldMkLst>
          <pc:docMk/>
          <pc:sldMk cId="1187358451" sldId="324"/>
        </pc:sldMkLst>
        <pc:graphicFrameChg chg="modGraphic">
          <ac:chgData name="Deborah Spencer (NESO)" userId="01b2f449-f3c5-4314-b8dd-234243ea33f4" providerId="ADAL" clId="{C841DB9A-DBD2-4E91-9B23-BFE1AC26D5F9}" dt="2025-04-23T13:12:33.843" v="6" actId="20577"/>
          <ac:graphicFrameMkLst>
            <pc:docMk/>
            <pc:sldMk cId="1187358451" sldId="324"/>
            <ac:graphicFrameMk id="10" creationId="{E3F53823-3488-1754-4466-9FC6D28C964C}"/>
          </ac:graphicFrameMkLst>
        </pc:graphicFrameChg>
      </pc:sldChg>
    </pc:docChg>
  </pc:docChgLst>
  <pc:docChgLst>
    <pc:chgData name="Lurrentia Walker (NESO)" userId="9f95b1af-488e-4201-b545-8583ac4eaa7a" providerId="ADAL" clId="{D752705C-4098-4536-8C78-F345C99D61FD}"/>
    <pc:docChg chg="undo custSel delSld modSld modSection">
      <pc:chgData name="Lurrentia Walker (NESO)" userId="9f95b1af-488e-4201-b545-8583ac4eaa7a" providerId="ADAL" clId="{D752705C-4098-4536-8C78-F345C99D61FD}" dt="2024-10-16T08:44:24.226" v="179" actId="47"/>
      <pc:docMkLst>
        <pc:docMk/>
      </pc:docMkLst>
      <pc:sldChg chg="del">
        <pc:chgData name="Lurrentia Walker (NESO)" userId="9f95b1af-488e-4201-b545-8583ac4eaa7a" providerId="ADAL" clId="{D752705C-4098-4536-8C78-F345C99D61FD}" dt="2024-10-16T08:26:23.883" v="124" actId="47"/>
        <pc:sldMkLst>
          <pc:docMk/>
          <pc:sldMk cId="2922705566" sldId="301"/>
        </pc:sldMkLst>
      </pc:sldChg>
      <pc:sldChg chg="modSp mod">
        <pc:chgData name="Lurrentia Walker (NESO)" userId="9f95b1af-488e-4201-b545-8583ac4eaa7a" providerId="ADAL" clId="{D752705C-4098-4536-8C78-F345C99D61FD}" dt="2024-10-16T08:29:44.096" v="129" actId="1076"/>
        <pc:sldMkLst>
          <pc:docMk/>
          <pc:sldMk cId="3867240168" sldId="304"/>
        </pc:sldMkLst>
      </pc:sldChg>
      <pc:sldChg chg="del">
        <pc:chgData name="Lurrentia Walker (NESO)" userId="9f95b1af-488e-4201-b545-8583ac4eaa7a" providerId="ADAL" clId="{D752705C-4098-4536-8C78-F345C99D61FD}" dt="2024-10-16T08:24:43.988" v="115" actId="47"/>
        <pc:sldMkLst>
          <pc:docMk/>
          <pc:sldMk cId="793544220" sldId="307"/>
        </pc:sldMkLst>
      </pc:sldChg>
      <pc:sldChg chg="modSp mod">
        <pc:chgData name="Lurrentia Walker (NESO)" userId="9f95b1af-488e-4201-b545-8583ac4eaa7a" providerId="ADAL" clId="{D752705C-4098-4536-8C78-F345C99D61FD}" dt="2024-10-16T08:39:06.745" v="162" actId="1076"/>
        <pc:sldMkLst>
          <pc:docMk/>
          <pc:sldMk cId="1982346123" sldId="315"/>
        </pc:sldMkLst>
      </pc:sldChg>
      <pc:sldChg chg="delSp modSp mod">
        <pc:chgData name="Lurrentia Walker (NESO)" userId="9f95b1af-488e-4201-b545-8583ac4eaa7a" providerId="ADAL" clId="{D752705C-4098-4536-8C78-F345C99D61FD}" dt="2024-10-16T08:24:02.676" v="114" actId="14100"/>
        <pc:sldMkLst>
          <pc:docMk/>
          <pc:sldMk cId="1187358451" sldId="324"/>
        </pc:sldMkLst>
      </pc:sldChg>
      <pc:sldChg chg="modSp mod">
        <pc:chgData name="Lurrentia Walker (NESO)" userId="9f95b1af-488e-4201-b545-8583ac4eaa7a" providerId="ADAL" clId="{D752705C-4098-4536-8C78-F345C99D61FD}" dt="2024-10-16T08:35:33.626" v="151" actId="20577"/>
        <pc:sldMkLst>
          <pc:docMk/>
          <pc:sldMk cId="605159607" sldId="325"/>
        </pc:sldMkLst>
      </pc:sldChg>
      <pc:sldChg chg="delSp modSp mod">
        <pc:chgData name="Lurrentia Walker (NESO)" userId="9f95b1af-488e-4201-b545-8583ac4eaa7a" providerId="ADAL" clId="{D752705C-4098-4536-8C78-F345C99D61FD}" dt="2024-10-16T08:32:31.668" v="138" actId="2"/>
        <pc:sldMkLst>
          <pc:docMk/>
          <pc:sldMk cId="3520588688" sldId="328"/>
        </pc:sldMkLst>
      </pc:sldChg>
      <pc:sldChg chg="modSp mod">
        <pc:chgData name="Lurrentia Walker (NESO)" userId="9f95b1af-488e-4201-b545-8583ac4eaa7a" providerId="ADAL" clId="{D752705C-4098-4536-8C78-F345C99D61FD}" dt="2024-10-16T08:21:10.284" v="26" actId="20577"/>
        <pc:sldMkLst>
          <pc:docMk/>
          <pc:sldMk cId="4141031145" sldId="329"/>
        </pc:sldMkLst>
      </pc:sldChg>
      <pc:sldChg chg="delSp modSp mod">
        <pc:chgData name="Lurrentia Walker (NESO)" userId="9f95b1af-488e-4201-b545-8583ac4eaa7a" providerId="ADAL" clId="{D752705C-4098-4536-8C78-F345C99D61FD}" dt="2024-10-16T08:23:37.174" v="110" actId="1076"/>
        <pc:sldMkLst>
          <pc:docMk/>
          <pc:sldMk cId="1669831880" sldId="330"/>
        </pc:sldMkLst>
      </pc:sldChg>
      <pc:sldChg chg="modSp mod">
        <pc:chgData name="Lurrentia Walker (NESO)" userId="9f95b1af-488e-4201-b545-8583ac4eaa7a" providerId="ADAL" clId="{D752705C-4098-4536-8C78-F345C99D61FD}" dt="2024-10-16T08:29:14.539" v="126"/>
        <pc:sldMkLst>
          <pc:docMk/>
          <pc:sldMk cId="3337899462" sldId="331"/>
        </pc:sldMkLst>
      </pc:sldChg>
      <pc:sldChg chg="modSp del mod">
        <pc:chgData name="Lurrentia Walker (NESO)" userId="9f95b1af-488e-4201-b545-8583ac4eaa7a" providerId="ADAL" clId="{D752705C-4098-4536-8C78-F345C99D61FD}" dt="2024-10-16T08:44:24.226" v="179" actId="47"/>
        <pc:sldMkLst>
          <pc:docMk/>
          <pc:sldMk cId="1220656651" sldId="332"/>
        </pc:sldMkLst>
      </pc:sldChg>
      <pc:sldChg chg="addSp modSp mod">
        <pc:chgData name="Lurrentia Walker (NESO)" userId="9f95b1af-488e-4201-b545-8583ac4eaa7a" providerId="ADAL" clId="{D752705C-4098-4536-8C78-F345C99D61FD}" dt="2024-10-16T08:33:50.629" v="150"/>
        <pc:sldMkLst>
          <pc:docMk/>
          <pc:sldMk cId="4081539061" sldId="333"/>
        </pc:sldMkLst>
      </pc:sldChg>
      <pc:sldChg chg="delSp modSp mod">
        <pc:chgData name="Lurrentia Walker (NESO)" userId="9f95b1af-488e-4201-b545-8583ac4eaa7a" providerId="ADAL" clId="{D752705C-4098-4536-8C78-F345C99D61FD}" dt="2024-10-16T08:38:12.347" v="160" actId="21"/>
        <pc:sldMkLst>
          <pc:docMk/>
          <pc:sldMk cId="2289266744" sldId="334"/>
        </pc:sldMkLst>
      </pc:sldChg>
      <pc:sldChg chg="addSp modSp mod">
        <pc:chgData name="Lurrentia Walker (NESO)" userId="9f95b1af-488e-4201-b545-8583ac4eaa7a" providerId="ADAL" clId="{D752705C-4098-4536-8C78-F345C99D61FD}" dt="2024-10-16T08:39:34.899" v="166"/>
        <pc:sldMkLst>
          <pc:docMk/>
          <pc:sldMk cId="425275355" sldId="335"/>
        </pc:sldMkLst>
      </pc:sldChg>
      <pc:sldChg chg="modSp mod">
        <pc:chgData name="Lurrentia Walker (NESO)" userId="9f95b1af-488e-4201-b545-8583ac4eaa7a" providerId="ADAL" clId="{D752705C-4098-4536-8C78-F345C99D61FD}" dt="2024-10-16T08:40:35.115" v="169" actId="207"/>
        <pc:sldMkLst>
          <pc:docMk/>
          <pc:sldMk cId="536404090" sldId="336"/>
        </pc:sldMkLst>
      </pc:sldChg>
      <pc:sldChg chg="delSp modSp mod">
        <pc:chgData name="Lurrentia Walker (NESO)" userId="9f95b1af-488e-4201-b545-8583ac4eaa7a" providerId="ADAL" clId="{D752705C-4098-4536-8C78-F345C99D61FD}" dt="2024-10-16T08:41:23.692" v="174" actId="21"/>
        <pc:sldMkLst>
          <pc:docMk/>
          <pc:sldMk cId="1405231174" sldId="337"/>
        </pc:sldMkLst>
      </pc:sldChg>
      <pc:sldChg chg="addSp modSp mod">
        <pc:chgData name="Lurrentia Walker (NESO)" userId="9f95b1af-488e-4201-b545-8583ac4eaa7a" providerId="ADAL" clId="{D752705C-4098-4536-8C78-F345C99D61FD}" dt="2024-10-16T08:42:33.137" v="178"/>
        <pc:sldMkLst>
          <pc:docMk/>
          <pc:sldMk cId="2893161694" sldId="338"/>
        </pc:sldMkLst>
      </pc:sldChg>
    </pc:docChg>
  </pc:docChgLst>
  <pc:docChgLst>
    <pc:chgData name="Milly Lewis (NESO)" userId="4ee69361-a738-4b4b-886e-3aedf3acfefc" providerId="ADAL" clId="{F653DA81-D93B-4CEE-A596-37B751226FDA}"/>
    <pc:docChg chg="undo custSel modSld">
      <pc:chgData name="Milly Lewis (NESO)" userId="4ee69361-a738-4b4b-886e-3aedf3acfefc" providerId="ADAL" clId="{F653DA81-D93B-4CEE-A596-37B751226FDA}" dt="2025-03-26T12:09:12.467" v="68" actId="207"/>
      <pc:docMkLst>
        <pc:docMk/>
      </pc:docMkLst>
      <pc:sldChg chg="modSp mod">
        <pc:chgData name="Milly Lewis (NESO)" userId="4ee69361-a738-4b4b-886e-3aedf3acfefc" providerId="ADAL" clId="{F653DA81-D93B-4CEE-A596-37B751226FDA}" dt="2025-03-26T12:00:10.099" v="1" actId="14100"/>
        <pc:sldMkLst>
          <pc:docMk/>
          <pc:sldMk cId="4090216598" sldId="256"/>
        </pc:sldMkLst>
        <pc:spChg chg="mod">
          <ac:chgData name="Milly Lewis (NESO)" userId="4ee69361-a738-4b4b-886e-3aedf3acfefc" providerId="ADAL" clId="{F653DA81-D93B-4CEE-A596-37B751226FDA}" dt="2025-03-26T12:00:03.110" v="0" actId="2711"/>
          <ac:spMkLst>
            <pc:docMk/>
            <pc:sldMk cId="4090216598" sldId="256"/>
            <ac:spMk id="4" creationId="{8CD650BC-F0A5-A481-1852-5EE168368D73}"/>
          </ac:spMkLst>
        </pc:spChg>
        <pc:spChg chg="mod">
          <ac:chgData name="Milly Lewis (NESO)" userId="4ee69361-a738-4b4b-886e-3aedf3acfefc" providerId="ADAL" clId="{F653DA81-D93B-4CEE-A596-37B751226FDA}" dt="2025-03-26T12:00:10.099" v="1" actId="14100"/>
          <ac:spMkLst>
            <pc:docMk/>
            <pc:sldMk cId="4090216598" sldId="256"/>
            <ac:spMk id="5" creationId="{3B5167A3-4A0A-1FD4-0498-8A738F8345C3}"/>
          </ac:spMkLst>
        </pc:spChg>
      </pc:sldChg>
      <pc:sldChg chg="modSp mod">
        <pc:chgData name="Milly Lewis (NESO)" userId="4ee69361-a738-4b4b-886e-3aedf3acfefc" providerId="ADAL" clId="{F653DA81-D93B-4CEE-A596-37B751226FDA}" dt="2025-03-26T12:00:48.654" v="9" actId="20577"/>
        <pc:sldMkLst>
          <pc:docMk/>
          <pc:sldMk cId="3503420444" sldId="258"/>
        </pc:sldMkLst>
      </pc:sldChg>
      <pc:sldChg chg="modSp mod">
        <pc:chgData name="Milly Lewis (NESO)" userId="4ee69361-a738-4b4b-886e-3aedf3acfefc" providerId="ADAL" clId="{F653DA81-D93B-4CEE-A596-37B751226FDA}" dt="2025-03-26T12:01:49.637" v="16" actId="2711"/>
        <pc:sldMkLst>
          <pc:docMk/>
          <pc:sldMk cId="2243787793" sldId="259"/>
        </pc:sldMkLst>
      </pc:sldChg>
      <pc:sldChg chg="modSp mod">
        <pc:chgData name="Milly Lewis (NESO)" userId="4ee69361-a738-4b4b-886e-3aedf3acfefc" providerId="ADAL" clId="{F653DA81-D93B-4CEE-A596-37B751226FDA}" dt="2025-03-26T12:05:35.254" v="37" actId="2711"/>
        <pc:sldMkLst>
          <pc:docMk/>
          <pc:sldMk cId="879796693" sldId="260"/>
        </pc:sldMkLst>
      </pc:sldChg>
      <pc:sldChg chg="modSp mod">
        <pc:chgData name="Milly Lewis (NESO)" userId="4ee69361-a738-4b4b-886e-3aedf3acfefc" providerId="ADAL" clId="{F653DA81-D93B-4CEE-A596-37B751226FDA}" dt="2025-03-26T12:00:24.338" v="2" actId="2711"/>
        <pc:sldMkLst>
          <pc:docMk/>
          <pc:sldMk cId="1559192819" sldId="278"/>
        </pc:sldMkLst>
        <pc:spChg chg="mod">
          <ac:chgData name="Milly Lewis (NESO)" userId="4ee69361-a738-4b4b-886e-3aedf3acfefc" providerId="ADAL" clId="{F653DA81-D93B-4CEE-A596-37B751226FDA}" dt="2025-03-26T12:00:24.338" v="2" actId="2711"/>
          <ac:spMkLst>
            <pc:docMk/>
            <pc:sldMk cId="1559192819" sldId="278"/>
            <ac:spMk id="4" creationId="{05E72A62-834B-91D1-5B4D-1B1ADF5B69FA}"/>
          </ac:spMkLst>
        </pc:spChg>
      </pc:sldChg>
      <pc:sldChg chg="modSp mod">
        <pc:chgData name="Milly Lewis (NESO)" userId="4ee69361-a738-4b4b-886e-3aedf3acfefc" providerId="ADAL" clId="{F653DA81-D93B-4CEE-A596-37B751226FDA}" dt="2025-03-26T12:09:12.467" v="68" actId="207"/>
        <pc:sldMkLst>
          <pc:docMk/>
          <pc:sldMk cId="2878255269" sldId="283"/>
        </pc:sldMkLst>
        <pc:spChg chg="mod">
          <ac:chgData name="Milly Lewis (NESO)" userId="4ee69361-a738-4b4b-886e-3aedf3acfefc" providerId="ADAL" clId="{F653DA81-D93B-4CEE-A596-37B751226FDA}" dt="2025-03-26T12:09:04.278" v="66" actId="2711"/>
          <ac:spMkLst>
            <pc:docMk/>
            <pc:sldMk cId="2878255269" sldId="283"/>
            <ac:spMk id="2" creationId="{FBAD98EE-E1A5-660F-D8BB-77F4E2ECC5B4}"/>
          </ac:spMkLst>
        </pc:spChg>
        <pc:spChg chg="mod">
          <ac:chgData name="Milly Lewis (NESO)" userId="4ee69361-a738-4b4b-886e-3aedf3acfefc" providerId="ADAL" clId="{F653DA81-D93B-4CEE-A596-37B751226FDA}" dt="2025-03-26T12:09:12.467" v="68" actId="207"/>
          <ac:spMkLst>
            <pc:docMk/>
            <pc:sldMk cId="2878255269" sldId="283"/>
            <ac:spMk id="3" creationId="{4934B3D5-AFDE-1E8B-99C9-335523313904}"/>
          </ac:spMkLst>
        </pc:spChg>
      </pc:sldChg>
      <pc:sldChg chg="modSp mod">
        <pc:chgData name="Milly Lewis (NESO)" userId="4ee69361-a738-4b4b-886e-3aedf3acfefc" providerId="ADAL" clId="{F653DA81-D93B-4CEE-A596-37B751226FDA}" dt="2025-03-26T12:05:12.846" v="35" actId="14734"/>
        <pc:sldMkLst>
          <pc:docMk/>
          <pc:sldMk cId="1163558629" sldId="286"/>
        </pc:sldMkLst>
        <pc:spChg chg="mod">
          <ac:chgData name="Milly Lewis (NESO)" userId="4ee69361-a738-4b4b-886e-3aedf3acfefc" providerId="ADAL" clId="{F653DA81-D93B-4CEE-A596-37B751226FDA}" dt="2025-03-26T12:02:27.981" v="22" actId="27636"/>
          <ac:spMkLst>
            <pc:docMk/>
            <pc:sldMk cId="1163558629" sldId="286"/>
            <ac:spMk id="2" creationId="{B99FBC22-EDF6-A72A-688D-FEF1392C7F46}"/>
          </ac:spMkLst>
        </pc:spChg>
        <pc:spChg chg="mod">
          <ac:chgData name="Milly Lewis (NESO)" userId="4ee69361-a738-4b4b-886e-3aedf3acfefc" providerId="ADAL" clId="{F653DA81-D93B-4CEE-A596-37B751226FDA}" dt="2025-03-26T12:02:27.873" v="21" actId="2711"/>
          <ac:spMkLst>
            <pc:docMk/>
            <pc:sldMk cId="1163558629" sldId="286"/>
            <ac:spMk id="3" creationId="{60E8BB6D-155C-CBCD-7CA6-6329E5684709}"/>
          </ac:spMkLst>
        </pc:spChg>
        <pc:spChg chg="mod">
          <ac:chgData name="Milly Lewis (NESO)" userId="4ee69361-a738-4b4b-886e-3aedf3acfefc" providerId="ADAL" clId="{F653DA81-D93B-4CEE-A596-37B751226FDA}" dt="2025-03-26T12:02:27.873" v="21" actId="2711"/>
          <ac:spMkLst>
            <pc:docMk/>
            <pc:sldMk cId="1163558629" sldId="286"/>
            <ac:spMk id="4" creationId="{D675BD98-EE88-4D0E-2ABB-05409C9DCAFF}"/>
          </ac:spMkLst>
        </pc:spChg>
        <pc:graphicFrameChg chg="modGraphic">
          <ac:chgData name="Milly Lewis (NESO)" userId="4ee69361-a738-4b4b-886e-3aedf3acfefc" providerId="ADAL" clId="{F653DA81-D93B-4CEE-A596-37B751226FDA}" dt="2025-03-26T12:05:12.846" v="35" actId="14734"/>
          <ac:graphicFrameMkLst>
            <pc:docMk/>
            <pc:sldMk cId="1163558629" sldId="286"/>
            <ac:graphicFrameMk id="5" creationId="{19000DBE-AFD0-67BC-AF2D-A3C1F797A6C4}"/>
          </ac:graphicFrameMkLst>
        </pc:graphicFrameChg>
      </pc:sldChg>
      <pc:sldChg chg="modSp mod">
        <pc:chgData name="Milly Lewis (NESO)" userId="4ee69361-a738-4b4b-886e-3aedf3acfefc" providerId="ADAL" clId="{F653DA81-D93B-4CEE-A596-37B751226FDA}" dt="2025-03-26T12:05:44.558" v="38" actId="2711"/>
        <pc:sldMkLst>
          <pc:docMk/>
          <pc:sldMk cId="1940387242" sldId="290"/>
        </pc:sldMkLst>
      </pc:sldChg>
      <pc:sldChg chg="modSp mod">
        <pc:chgData name="Milly Lewis (NESO)" userId="4ee69361-a738-4b4b-886e-3aedf3acfefc" providerId="ADAL" clId="{F653DA81-D93B-4CEE-A596-37B751226FDA}" dt="2025-03-26T12:06:17.456" v="42" actId="2711"/>
        <pc:sldMkLst>
          <pc:docMk/>
          <pc:sldMk cId="806631593" sldId="292"/>
        </pc:sldMkLst>
      </pc:sldChg>
      <pc:sldChg chg="modSp mod">
        <pc:chgData name="Milly Lewis (NESO)" userId="4ee69361-a738-4b4b-886e-3aedf3acfefc" providerId="ADAL" clId="{F653DA81-D93B-4CEE-A596-37B751226FDA}" dt="2025-03-26T12:06:28.210" v="44" actId="2711"/>
        <pc:sldMkLst>
          <pc:docMk/>
          <pc:sldMk cId="1406992488" sldId="296"/>
        </pc:sldMkLst>
      </pc:sldChg>
      <pc:sldChg chg="modSp mod">
        <pc:chgData name="Milly Lewis (NESO)" userId="4ee69361-a738-4b4b-886e-3aedf3acfefc" providerId="ADAL" clId="{F653DA81-D93B-4CEE-A596-37B751226FDA}" dt="2025-03-26T12:08:00.057" v="58" actId="2711"/>
        <pc:sldMkLst>
          <pc:docMk/>
          <pc:sldMk cId="3867240168" sldId="304"/>
        </pc:sldMkLst>
      </pc:sldChg>
      <pc:sldChg chg="modSp mod">
        <pc:chgData name="Milly Lewis (NESO)" userId="4ee69361-a738-4b4b-886e-3aedf3acfefc" providerId="ADAL" clId="{F653DA81-D93B-4CEE-A596-37B751226FDA}" dt="2025-03-26T12:08:15.706" v="60" actId="2711"/>
        <pc:sldMkLst>
          <pc:docMk/>
          <pc:sldMk cId="421420541" sldId="308"/>
        </pc:sldMkLst>
      </pc:sldChg>
      <pc:sldChg chg="modSp mod">
        <pc:chgData name="Milly Lewis (NESO)" userId="4ee69361-a738-4b4b-886e-3aedf3acfefc" providerId="ADAL" clId="{F653DA81-D93B-4CEE-A596-37B751226FDA}" dt="2025-03-26T12:01:11.586" v="12" actId="2711"/>
        <pc:sldMkLst>
          <pc:docMk/>
          <pc:sldMk cId="3794003583" sldId="309"/>
        </pc:sldMkLst>
        <pc:spChg chg="mod">
          <ac:chgData name="Milly Lewis (NESO)" userId="4ee69361-a738-4b4b-886e-3aedf3acfefc" providerId="ADAL" clId="{F653DA81-D93B-4CEE-A596-37B751226FDA}" dt="2025-03-26T12:01:11.586" v="12" actId="2711"/>
          <ac:spMkLst>
            <pc:docMk/>
            <pc:sldMk cId="3794003583" sldId="309"/>
            <ac:spMk id="2" creationId="{660ED612-48F1-2626-7176-8A9EC645E353}"/>
          </ac:spMkLst>
        </pc:spChg>
        <pc:spChg chg="mod">
          <ac:chgData name="Milly Lewis (NESO)" userId="4ee69361-a738-4b4b-886e-3aedf3acfefc" providerId="ADAL" clId="{F653DA81-D93B-4CEE-A596-37B751226FDA}" dt="2025-03-26T12:01:11.586" v="12" actId="2711"/>
          <ac:spMkLst>
            <pc:docMk/>
            <pc:sldMk cId="3794003583" sldId="309"/>
            <ac:spMk id="3" creationId="{E8DBB640-83BA-44ED-CD36-C6CFE564475A}"/>
          </ac:spMkLst>
        </pc:spChg>
      </pc:sldChg>
      <pc:sldChg chg="modSp mod">
        <pc:chgData name="Milly Lewis (NESO)" userId="4ee69361-a738-4b4b-886e-3aedf3acfefc" providerId="ADAL" clId="{F653DA81-D93B-4CEE-A596-37B751226FDA}" dt="2025-03-26T12:01:22.368" v="13" actId="2711"/>
        <pc:sldMkLst>
          <pc:docMk/>
          <pc:sldMk cId="987673288" sldId="310"/>
        </pc:sldMkLst>
        <pc:spChg chg="mod">
          <ac:chgData name="Milly Lewis (NESO)" userId="4ee69361-a738-4b4b-886e-3aedf3acfefc" providerId="ADAL" clId="{F653DA81-D93B-4CEE-A596-37B751226FDA}" dt="2025-03-26T12:01:22.368" v="13" actId="2711"/>
          <ac:spMkLst>
            <pc:docMk/>
            <pc:sldMk cId="987673288" sldId="310"/>
            <ac:spMk id="2" creationId="{0205A727-39A9-24C1-5DE2-279193EFEBD2}"/>
          </ac:spMkLst>
        </pc:spChg>
        <pc:spChg chg="mod">
          <ac:chgData name="Milly Lewis (NESO)" userId="4ee69361-a738-4b4b-886e-3aedf3acfefc" providerId="ADAL" clId="{F653DA81-D93B-4CEE-A596-37B751226FDA}" dt="2025-03-26T12:01:22.368" v="13" actId="2711"/>
          <ac:spMkLst>
            <pc:docMk/>
            <pc:sldMk cId="987673288" sldId="310"/>
            <ac:spMk id="24" creationId="{F1A1365D-8CD5-6324-9D44-2C0A8147C76A}"/>
          </ac:spMkLst>
        </pc:spChg>
      </pc:sldChg>
      <pc:sldChg chg="modSp mod">
        <pc:chgData name="Milly Lewis (NESO)" userId="4ee69361-a738-4b4b-886e-3aedf3acfefc" providerId="ADAL" clId="{F653DA81-D93B-4CEE-A596-37B751226FDA}" dt="2025-03-26T12:01:28.577" v="14" actId="2711"/>
        <pc:sldMkLst>
          <pc:docMk/>
          <pc:sldMk cId="3563413889" sldId="311"/>
        </pc:sldMkLst>
      </pc:sldChg>
      <pc:sldChg chg="modSp mod">
        <pc:chgData name="Milly Lewis (NESO)" userId="4ee69361-a738-4b4b-886e-3aedf3acfefc" providerId="ADAL" clId="{F653DA81-D93B-4CEE-A596-37B751226FDA}" dt="2025-03-26T12:04:22.154" v="28" actId="2711"/>
        <pc:sldMkLst>
          <pc:docMk/>
          <pc:sldMk cId="1064678124" sldId="312"/>
        </pc:sldMkLst>
        <pc:spChg chg="mod">
          <ac:chgData name="Milly Lewis (NESO)" userId="4ee69361-a738-4b4b-886e-3aedf3acfefc" providerId="ADAL" clId="{F653DA81-D93B-4CEE-A596-37B751226FDA}" dt="2025-03-26T12:01:36.300" v="15" actId="2711"/>
          <ac:spMkLst>
            <pc:docMk/>
            <pc:sldMk cId="1064678124" sldId="312"/>
            <ac:spMk id="2" creationId="{A678785D-D4B5-2F4D-E436-277C85E0EBD5}"/>
          </ac:spMkLst>
        </pc:spChg>
        <pc:spChg chg="mod">
          <ac:chgData name="Milly Lewis (NESO)" userId="4ee69361-a738-4b4b-886e-3aedf3acfefc" providerId="ADAL" clId="{F653DA81-D93B-4CEE-A596-37B751226FDA}" dt="2025-03-26T12:01:36.300" v="15" actId="2711"/>
          <ac:spMkLst>
            <pc:docMk/>
            <pc:sldMk cId="1064678124" sldId="312"/>
            <ac:spMk id="6" creationId="{390B1B2F-B40E-1A00-AAB1-1A801E85CB60}"/>
          </ac:spMkLst>
        </pc:spChg>
        <pc:spChg chg="mod">
          <ac:chgData name="Milly Lewis (NESO)" userId="4ee69361-a738-4b4b-886e-3aedf3acfefc" providerId="ADAL" clId="{F653DA81-D93B-4CEE-A596-37B751226FDA}" dt="2025-03-26T12:01:36.300" v="15" actId="2711"/>
          <ac:spMkLst>
            <pc:docMk/>
            <pc:sldMk cId="1064678124" sldId="312"/>
            <ac:spMk id="7" creationId="{4DD0B286-9F56-D072-F0B0-92DDE04CC7F5}"/>
          </ac:spMkLst>
        </pc:spChg>
        <pc:spChg chg="mod">
          <ac:chgData name="Milly Lewis (NESO)" userId="4ee69361-a738-4b4b-886e-3aedf3acfefc" providerId="ADAL" clId="{F653DA81-D93B-4CEE-A596-37B751226FDA}" dt="2025-03-26T12:01:36.300" v="15" actId="2711"/>
          <ac:spMkLst>
            <pc:docMk/>
            <pc:sldMk cId="1064678124" sldId="312"/>
            <ac:spMk id="8" creationId="{1FBA445D-077F-E267-3C15-087A6039AB54}"/>
          </ac:spMkLst>
        </pc:spChg>
        <pc:spChg chg="mod">
          <ac:chgData name="Milly Lewis (NESO)" userId="4ee69361-a738-4b4b-886e-3aedf3acfefc" providerId="ADAL" clId="{F653DA81-D93B-4CEE-A596-37B751226FDA}" dt="2025-03-26T12:01:36.300" v="15" actId="2711"/>
          <ac:spMkLst>
            <pc:docMk/>
            <pc:sldMk cId="1064678124" sldId="312"/>
            <ac:spMk id="12" creationId="{9D8A3615-8DD3-9383-91FD-58304EC55FF3}"/>
          </ac:spMkLst>
        </pc:spChg>
        <pc:graphicFrameChg chg="modGraphic">
          <ac:chgData name="Milly Lewis (NESO)" userId="4ee69361-a738-4b4b-886e-3aedf3acfefc" providerId="ADAL" clId="{F653DA81-D93B-4CEE-A596-37B751226FDA}" dt="2025-03-26T12:04:06.350" v="26" actId="14734"/>
          <ac:graphicFrameMkLst>
            <pc:docMk/>
            <pc:sldMk cId="1064678124" sldId="312"/>
            <ac:graphicFrameMk id="5" creationId="{2A519779-A784-4BD9-2B9E-EEC39B825057}"/>
          </ac:graphicFrameMkLst>
        </pc:graphicFrameChg>
      </pc:sldChg>
      <pc:sldChg chg="modSp mod">
        <pc:chgData name="Milly Lewis (NESO)" userId="4ee69361-a738-4b4b-886e-3aedf3acfefc" providerId="ADAL" clId="{F653DA81-D93B-4CEE-A596-37B751226FDA}" dt="2025-03-26T12:02:21.173" v="20" actId="2711"/>
        <pc:sldMkLst>
          <pc:docMk/>
          <pc:sldMk cId="2536560264" sldId="314"/>
        </pc:sldMkLst>
      </pc:sldChg>
      <pc:sldChg chg="modSp mod">
        <pc:chgData name="Milly Lewis (NESO)" userId="4ee69361-a738-4b4b-886e-3aedf3acfefc" providerId="ADAL" clId="{F653DA81-D93B-4CEE-A596-37B751226FDA}" dt="2025-03-26T12:05:54.773" v="39" actId="2711"/>
        <pc:sldMkLst>
          <pc:docMk/>
          <pc:sldMk cId="1982346123" sldId="315"/>
        </pc:sldMkLst>
      </pc:sldChg>
      <pc:sldChg chg="modSp mod">
        <pc:chgData name="Milly Lewis (NESO)" userId="4ee69361-a738-4b4b-886e-3aedf3acfefc" providerId="ADAL" clId="{F653DA81-D93B-4CEE-A596-37B751226FDA}" dt="2025-03-26T12:06:39.734" v="46" actId="2711"/>
        <pc:sldMkLst>
          <pc:docMk/>
          <pc:sldMk cId="1093429399" sldId="317"/>
        </pc:sldMkLst>
      </pc:sldChg>
      <pc:sldChg chg="modSp mod">
        <pc:chgData name="Milly Lewis (NESO)" userId="4ee69361-a738-4b4b-886e-3aedf3acfefc" providerId="ADAL" clId="{F653DA81-D93B-4CEE-A596-37B751226FDA}" dt="2025-03-26T12:07:45.704" v="56" actId="2711"/>
        <pc:sldMkLst>
          <pc:docMk/>
          <pc:sldMk cId="4111504269" sldId="321"/>
        </pc:sldMkLst>
      </pc:sldChg>
      <pc:sldChg chg="modSp mod">
        <pc:chgData name="Milly Lewis (NESO)" userId="4ee69361-a738-4b4b-886e-3aedf3acfefc" providerId="ADAL" clId="{F653DA81-D93B-4CEE-A596-37B751226FDA}" dt="2025-03-26T12:07:51.720" v="57" actId="2711"/>
        <pc:sldMkLst>
          <pc:docMk/>
          <pc:sldMk cId="1375957269" sldId="322"/>
        </pc:sldMkLst>
      </pc:sldChg>
      <pc:sldChg chg="modSp mod">
        <pc:chgData name="Milly Lewis (NESO)" userId="4ee69361-a738-4b4b-886e-3aedf3acfefc" providerId="ADAL" clId="{F653DA81-D93B-4CEE-A596-37B751226FDA}" dt="2025-03-26T12:08:53.085" v="65" actId="14734"/>
        <pc:sldMkLst>
          <pc:docMk/>
          <pc:sldMk cId="1187358451" sldId="324"/>
        </pc:sldMkLst>
        <pc:spChg chg="mod">
          <ac:chgData name="Milly Lewis (NESO)" userId="4ee69361-a738-4b4b-886e-3aedf3acfefc" providerId="ADAL" clId="{F653DA81-D93B-4CEE-A596-37B751226FDA}" dt="2025-03-26T12:08:36.119" v="63" actId="2711"/>
          <ac:spMkLst>
            <pc:docMk/>
            <pc:sldMk cId="1187358451" sldId="324"/>
            <ac:spMk id="2" creationId="{B99FBC22-EDF6-A72A-688D-FEF1392C7F46}"/>
          </ac:spMkLst>
        </pc:spChg>
        <pc:graphicFrameChg chg="modGraphic">
          <ac:chgData name="Milly Lewis (NESO)" userId="4ee69361-a738-4b4b-886e-3aedf3acfefc" providerId="ADAL" clId="{F653DA81-D93B-4CEE-A596-37B751226FDA}" dt="2025-03-26T12:08:53.085" v="65" actId="14734"/>
          <ac:graphicFrameMkLst>
            <pc:docMk/>
            <pc:sldMk cId="1187358451" sldId="324"/>
            <ac:graphicFrameMk id="10" creationId="{E3F53823-3488-1754-4466-9FC6D28C964C}"/>
          </ac:graphicFrameMkLst>
        </pc:graphicFrameChg>
      </pc:sldChg>
      <pc:sldChg chg="modSp mod">
        <pc:chgData name="Milly Lewis (NESO)" userId="4ee69361-a738-4b4b-886e-3aedf3acfefc" providerId="ADAL" clId="{F653DA81-D93B-4CEE-A596-37B751226FDA}" dt="2025-03-26T12:00:44.289" v="7" actId="20577"/>
        <pc:sldMkLst>
          <pc:docMk/>
          <pc:sldMk cId="605159607" sldId="325"/>
        </pc:sldMkLst>
      </pc:sldChg>
      <pc:sldChg chg="modSp mod">
        <pc:chgData name="Milly Lewis (NESO)" userId="4ee69361-a738-4b4b-886e-3aedf3acfefc" providerId="ADAL" clId="{F653DA81-D93B-4CEE-A596-37B751226FDA}" dt="2025-03-26T12:07:39.407" v="55" actId="2711"/>
        <pc:sldMkLst>
          <pc:docMk/>
          <pc:sldMk cId="3520588688" sldId="328"/>
        </pc:sldMkLst>
      </pc:sldChg>
      <pc:sldChg chg="modSp mod">
        <pc:chgData name="Milly Lewis (NESO)" userId="4ee69361-a738-4b4b-886e-3aedf3acfefc" providerId="ADAL" clId="{F653DA81-D93B-4CEE-A596-37B751226FDA}" dt="2025-03-26T12:08:30.390" v="62" actId="2711"/>
        <pc:sldMkLst>
          <pc:docMk/>
          <pc:sldMk cId="1669831880" sldId="330"/>
        </pc:sldMkLst>
        <pc:spChg chg="mod">
          <ac:chgData name="Milly Lewis (NESO)" userId="4ee69361-a738-4b4b-886e-3aedf3acfefc" providerId="ADAL" clId="{F653DA81-D93B-4CEE-A596-37B751226FDA}" dt="2025-03-26T12:08:30.390" v="62" actId="2711"/>
          <ac:spMkLst>
            <pc:docMk/>
            <pc:sldMk cId="1669831880" sldId="330"/>
            <ac:spMk id="2" creationId="{B99FBC22-EDF6-A72A-688D-FEF1392C7F46}"/>
          </ac:spMkLst>
        </pc:spChg>
        <pc:spChg chg="mod">
          <ac:chgData name="Milly Lewis (NESO)" userId="4ee69361-a738-4b4b-886e-3aedf3acfefc" providerId="ADAL" clId="{F653DA81-D93B-4CEE-A596-37B751226FDA}" dt="2025-03-26T12:08:30.390" v="62" actId="2711"/>
          <ac:spMkLst>
            <pc:docMk/>
            <pc:sldMk cId="1669831880" sldId="330"/>
            <ac:spMk id="4" creationId="{47C491DE-B74C-5593-714F-F7E80495FD36}"/>
          </ac:spMkLst>
        </pc:spChg>
      </pc:sldChg>
      <pc:sldChg chg="modSp mod">
        <pc:chgData name="Milly Lewis (NESO)" userId="4ee69361-a738-4b4b-886e-3aedf3acfefc" providerId="ADAL" clId="{F653DA81-D93B-4CEE-A596-37B751226FDA}" dt="2025-03-26T12:08:24.740" v="61" actId="2711"/>
        <pc:sldMkLst>
          <pc:docMk/>
          <pc:sldMk cId="3337899462" sldId="331"/>
        </pc:sldMkLst>
      </pc:sldChg>
      <pc:sldChg chg="modSp mod">
        <pc:chgData name="Milly Lewis (NESO)" userId="4ee69361-a738-4b4b-886e-3aedf3acfefc" providerId="ADAL" clId="{F653DA81-D93B-4CEE-A596-37B751226FDA}" dt="2025-03-26T12:07:32.225" v="54" actId="2711"/>
        <pc:sldMkLst>
          <pc:docMk/>
          <pc:sldMk cId="4081539061" sldId="333"/>
        </pc:sldMkLst>
      </pc:sldChg>
      <pc:sldChg chg="modSp mod">
        <pc:chgData name="Milly Lewis (NESO)" userId="4ee69361-a738-4b4b-886e-3aedf3acfefc" providerId="ADAL" clId="{F653DA81-D93B-4CEE-A596-37B751226FDA}" dt="2025-03-26T12:06:00.972" v="40" actId="2711"/>
        <pc:sldMkLst>
          <pc:docMk/>
          <pc:sldMk cId="536404090" sldId="336"/>
        </pc:sldMkLst>
      </pc:sldChg>
      <pc:sldChg chg="modSp mod">
        <pc:chgData name="Milly Lewis (NESO)" userId="4ee69361-a738-4b4b-886e-3aedf3acfefc" providerId="ADAL" clId="{F653DA81-D93B-4CEE-A596-37B751226FDA}" dt="2025-03-26T12:06:07.882" v="41" actId="2711"/>
        <pc:sldMkLst>
          <pc:docMk/>
          <pc:sldMk cId="1405231174" sldId="337"/>
        </pc:sldMkLst>
      </pc:sldChg>
      <pc:sldChg chg="modSp mod">
        <pc:chgData name="Milly Lewis (NESO)" userId="4ee69361-a738-4b4b-886e-3aedf3acfefc" providerId="ADAL" clId="{F653DA81-D93B-4CEE-A596-37B751226FDA}" dt="2025-03-26T12:06:22.657" v="43" actId="2711"/>
        <pc:sldMkLst>
          <pc:docMk/>
          <pc:sldMk cId="2893161694" sldId="338"/>
        </pc:sldMkLst>
      </pc:sldChg>
      <pc:sldChg chg="modSp mod">
        <pc:chgData name="Milly Lewis (NESO)" userId="4ee69361-a738-4b4b-886e-3aedf3acfefc" providerId="ADAL" clId="{F653DA81-D93B-4CEE-A596-37B751226FDA}" dt="2025-03-26T12:00:58.472" v="10" actId="2711"/>
        <pc:sldMkLst>
          <pc:docMk/>
          <pc:sldMk cId="3936670363" sldId="339"/>
        </pc:sldMkLst>
        <pc:spChg chg="mod">
          <ac:chgData name="Milly Lewis (NESO)" userId="4ee69361-a738-4b4b-886e-3aedf3acfefc" providerId="ADAL" clId="{F653DA81-D93B-4CEE-A596-37B751226FDA}" dt="2025-03-26T12:00:58.472" v="10" actId="2711"/>
          <ac:spMkLst>
            <pc:docMk/>
            <pc:sldMk cId="3936670363" sldId="339"/>
            <ac:spMk id="3" creationId="{E892D09A-F913-2C89-6D9C-053F50F7034B}"/>
          </ac:spMkLst>
        </pc:spChg>
        <pc:spChg chg="mod">
          <ac:chgData name="Milly Lewis (NESO)" userId="4ee69361-a738-4b4b-886e-3aedf3acfefc" providerId="ADAL" clId="{F653DA81-D93B-4CEE-A596-37B751226FDA}" dt="2025-03-26T12:00:58.472" v="10" actId="2711"/>
          <ac:spMkLst>
            <pc:docMk/>
            <pc:sldMk cId="3936670363" sldId="339"/>
            <ac:spMk id="23" creationId="{6318A9D0-9816-A9CE-E57D-783F0ECC043E}"/>
          </ac:spMkLst>
        </pc:spChg>
      </pc:sldChg>
      <pc:sldChg chg="modSp mod">
        <pc:chgData name="Milly Lewis (NESO)" userId="4ee69361-a738-4b4b-886e-3aedf3acfefc" providerId="ADAL" clId="{F653DA81-D93B-4CEE-A596-37B751226FDA}" dt="2025-03-26T12:01:04.718" v="11" actId="2711"/>
        <pc:sldMkLst>
          <pc:docMk/>
          <pc:sldMk cId="2692993783" sldId="340"/>
        </pc:sldMkLst>
      </pc:sldChg>
      <pc:sldChg chg="modSp mod">
        <pc:chgData name="Milly Lewis (NESO)" userId="4ee69361-a738-4b4b-886e-3aedf3acfefc" providerId="ADAL" clId="{F653DA81-D93B-4CEE-A596-37B751226FDA}" dt="2025-03-26T12:01:58.944" v="17" actId="2711"/>
        <pc:sldMkLst>
          <pc:docMk/>
          <pc:sldMk cId="1241122421" sldId="341"/>
        </pc:sldMkLst>
      </pc:sldChg>
      <pc:sldChg chg="modSp mod">
        <pc:chgData name="Milly Lewis (NESO)" userId="4ee69361-a738-4b4b-886e-3aedf3acfefc" providerId="ADAL" clId="{F653DA81-D93B-4CEE-A596-37B751226FDA}" dt="2025-03-26T12:02:09.124" v="18" actId="2711"/>
        <pc:sldMkLst>
          <pc:docMk/>
          <pc:sldMk cId="2309409314" sldId="342"/>
        </pc:sldMkLst>
      </pc:sldChg>
      <pc:sldChg chg="modSp mod">
        <pc:chgData name="Milly Lewis (NESO)" userId="4ee69361-a738-4b4b-886e-3aedf3acfefc" providerId="ADAL" clId="{F653DA81-D93B-4CEE-A596-37B751226FDA}" dt="2025-03-26T12:02:15.078" v="19" actId="2711"/>
        <pc:sldMkLst>
          <pc:docMk/>
          <pc:sldMk cId="886306568" sldId="343"/>
        </pc:sldMkLst>
        <pc:spChg chg="mod">
          <ac:chgData name="Milly Lewis (NESO)" userId="4ee69361-a738-4b4b-886e-3aedf3acfefc" providerId="ADAL" clId="{F653DA81-D93B-4CEE-A596-37B751226FDA}" dt="2025-03-26T12:02:15.078" v="19" actId="2711"/>
          <ac:spMkLst>
            <pc:docMk/>
            <pc:sldMk cId="886306568" sldId="343"/>
            <ac:spMk id="2" creationId="{2C4A6378-F6C3-D9E1-24EE-B264BEE54D1A}"/>
          </ac:spMkLst>
        </pc:spChg>
        <pc:spChg chg="mod">
          <ac:chgData name="Milly Lewis (NESO)" userId="4ee69361-a738-4b4b-886e-3aedf3acfefc" providerId="ADAL" clId="{F653DA81-D93B-4CEE-A596-37B751226FDA}" dt="2025-03-26T12:02:15.078" v="19" actId="2711"/>
          <ac:spMkLst>
            <pc:docMk/>
            <pc:sldMk cId="886306568" sldId="343"/>
            <ac:spMk id="5" creationId="{06B86A28-403B-AA78-C5BE-C46A6CF0A09D}"/>
          </ac:spMkLst>
        </pc:spChg>
      </pc:sldChg>
      <pc:sldChg chg="modSp mod">
        <pc:chgData name="Milly Lewis (NESO)" userId="4ee69361-a738-4b4b-886e-3aedf3acfefc" providerId="ADAL" clId="{F653DA81-D93B-4CEE-A596-37B751226FDA}" dt="2025-03-26T12:06:33.029" v="45" actId="2711"/>
        <pc:sldMkLst>
          <pc:docMk/>
          <pc:sldMk cId="2681222006" sldId="344"/>
        </pc:sldMkLst>
      </pc:sldChg>
      <pc:sldChg chg="modSp mod">
        <pc:chgData name="Milly Lewis (NESO)" userId="4ee69361-a738-4b4b-886e-3aedf3acfefc" providerId="ADAL" clId="{F653DA81-D93B-4CEE-A596-37B751226FDA}" dt="2025-03-26T12:07:15.819" v="53" actId="20577"/>
        <pc:sldMkLst>
          <pc:docMk/>
          <pc:sldMk cId="1627151609" sldId="345"/>
        </pc:sldMkLst>
      </pc:sldChg>
      <pc:sldChg chg="modSp mod">
        <pc:chgData name="Milly Lewis (NESO)" userId="4ee69361-a738-4b4b-886e-3aedf3acfefc" providerId="ADAL" clId="{F653DA81-D93B-4CEE-A596-37B751226FDA}" dt="2025-03-26T12:06:46.338" v="47" actId="2711"/>
        <pc:sldMkLst>
          <pc:docMk/>
          <pc:sldMk cId="2610354307" sldId="346"/>
        </pc:sldMkLst>
      </pc:sldChg>
    </pc:docChg>
  </pc:docChgLst>
  <pc:docChgLst>
    <pc:chgData name="Deborah Spencer (NESO)" userId="S::deborah.spencer@uk.nationalgrid.com::01b2f449-f3c5-4314-b8dd-234243ea33f4" providerId="AD" clId="Web-{7E20CB30-5026-4232-5669-6315153D0D1A}"/>
    <pc:docChg chg="modSld">
      <pc:chgData name="Deborah Spencer (NESO)" userId="S::deborah.spencer@uk.nationalgrid.com::01b2f449-f3c5-4314-b8dd-234243ea33f4" providerId="AD" clId="Web-{7E20CB30-5026-4232-5669-6315153D0D1A}" dt="2025-04-23T13:03:27.339" v="2" actId="20577"/>
      <pc:docMkLst>
        <pc:docMk/>
      </pc:docMkLst>
      <pc:sldChg chg="modSp">
        <pc:chgData name="Deborah Spencer (NESO)" userId="S::deborah.spencer@uk.nationalgrid.com::01b2f449-f3c5-4314-b8dd-234243ea33f4" providerId="AD" clId="Web-{7E20CB30-5026-4232-5669-6315153D0D1A}" dt="2025-04-23T13:02:27.696" v="1"/>
        <pc:sldMkLst>
          <pc:docMk/>
          <pc:sldMk cId="987673288" sldId="310"/>
        </pc:sldMkLst>
        <pc:graphicFrameChg chg="mod modGraphic">
          <ac:chgData name="Deborah Spencer (NESO)" userId="S::deborah.spencer@uk.nationalgrid.com::01b2f449-f3c5-4314-b8dd-234243ea33f4" providerId="AD" clId="Web-{7E20CB30-5026-4232-5669-6315153D0D1A}" dt="2025-04-23T13:02:27.696" v="1"/>
          <ac:graphicFrameMkLst>
            <pc:docMk/>
            <pc:sldMk cId="987673288" sldId="310"/>
            <ac:graphicFrameMk id="8" creationId="{13C0B39E-E251-246A-5545-143C14BF7F8F}"/>
          </ac:graphicFrameMkLst>
        </pc:graphicFrameChg>
      </pc:sldChg>
      <pc:sldChg chg="modSp">
        <pc:chgData name="Deborah Spencer (NESO)" userId="S::deborah.spencer@uk.nationalgrid.com::01b2f449-f3c5-4314-b8dd-234243ea33f4" providerId="AD" clId="Web-{7E20CB30-5026-4232-5669-6315153D0D1A}" dt="2025-04-23T13:03:27.339" v="2" actId="20577"/>
        <pc:sldMkLst>
          <pc:docMk/>
          <pc:sldMk cId="886306568" sldId="343"/>
        </pc:sldMkLst>
        <pc:spChg chg="mod">
          <ac:chgData name="Deborah Spencer (NESO)" userId="S::deborah.spencer@uk.nationalgrid.com::01b2f449-f3c5-4314-b8dd-234243ea33f4" providerId="AD" clId="Web-{7E20CB30-5026-4232-5669-6315153D0D1A}" dt="2025-04-23T13:03:27.339" v="2" actId="20577"/>
          <ac:spMkLst>
            <pc:docMk/>
            <pc:sldMk cId="886306568" sldId="343"/>
            <ac:spMk id="5" creationId="{06B86A28-403B-AA78-C5BE-C46A6CF0A09D}"/>
          </ac:spMkLst>
        </pc:spChg>
      </pc:sldChg>
    </pc:docChg>
  </pc:docChgLst>
  <pc:docChgLst>
    <pc:chgData name="Milly Lewis (NESO)" userId="S::milly.lewis@uk.nationalgrid.com::4ee69361-a738-4b4b-886e-3aedf3acfefc" providerId="AD" clId="Web-{47F9D185-BB7C-5668-5577-3EEE3A3F741C}"/>
    <pc:docChg chg="modSld">
      <pc:chgData name="Milly Lewis (NESO)" userId="S::milly.lewis@uk.nationalgrid.com::4ee69361-a738-4b4b-886e-3aedf3acfefc" providerId="AD" clId="Web-{47F9D185-BB7C-5668-5577-3EEE3A3F741C}" dt="2024-12-05T17:31:02.723" v="0" actId="20577"/>
      <pc:docMkLst>
        <pc:docMk/>
      </pc:docMkLst>
      <pc:sldChg chg="modSp">
        <pc:chgData name="Milly Lewis (NESO)" userId="S::milly.lewis@uk.nationalgrid.com::4ee69361-a738-4b4b-886e-3aedf3acfefc" providerId="AD" clId="Web-{47F9D185-BB7C-5668-5577-3EEE3A3F741C}" dt="2024-12-05T17:31:02.723" v="0" actId="20577"/>
        <pc:sldMkLst>
          <pc:docMk/>
          <pc:sldMk cId="2893161694" sldId="338"/>
        </pc:sldMkLst>
      </pc:sldChg>
    </pc:docChg>
  </pc:docChgLst>
  <pc:docChgLst>
    <pc:chgData name="Milly Lewis (NESO)" userId="S::milly.lewis@uk.nationalgrid.com::4ee69361-a738-4b4b-886e-3aedf3acfefc" providerId="AD" clId="Web-{A9541EAD-F8C3-AB6E-84E8-74078C66078A}"/>
    <pc:docChg chg="addSld delSld modSld modSection">
      <pc:chgData name="Milly Lewis (NESO)" userId="S::milly.lewis@uk.nationalgrid.com::4ee69361-a738-4b4b-886e-3aedf3acfefc" providerId="AD" clId="Web-{A9541EAD-F8C3-AB6E-84E8-74078C66078A}" dt="2024-11-07T13:06:33.443" v="11" actId="20577"/>
      <pc:docMkLst>
        <pc:docMk/>
      </pc:docMkLst>
      <pc:sldChg chg="add del">
        <pc:chgData name="Milly Lewis (NESO)" userId="S::milly.lewis@uk.nationalgrid.com::4ee69361-a738-4b4b-886e-3aedf3acfefc" providerId="AD" clId="Web-{A9541EAD-F8C3-AB6E-84E8-74078C66078A}" dt="2024-11-07T13:05:51.442" v="1"/>
        <pc:sldMkLst>
          <pc:docMk/>
          <pc:sldMk cId="605159607" sldId="325"/>
        </pc:sldMkLst>
      </pc:sldChg>
      <pc:sldChg chg="modSp add replId">
        <pc:chgData name="Milly Lewis (NESO)" userId="S::milly.lewis@uk.nationalgrid.com::4ee69361-a738-4b4b-886e-3aedf3acfefc" providerId="AD" clId="Web-{A9541EAD-F8C3-AB6E-84E8-74078C66078A}" dt="2024-11-07T13:06:26.646" v="9" actId="20577"/>
        <pc:sldMkLst>
          <pc:docMk/>
          <pc:sldMk cId="3936670363" sldId="339"/>
        </pc:sldMkLst>
      </pc:sldChg>
      <pc:sldChg chg="modSp add replId">
        <pc:chgData name="Milly Lewis (NESO)" userId="S::milly.lewis@uk.nationalgrid.com::4ee69361-a738-4b4b-886e-3aedf3acfefc" providerId="AD" clId="Web-{A9541EAD-F8C3-AB6E-84E8-74078C66078A}" dt="2024-11-07T13:06:33.443" v="11" actId="20577"/>
        <pc:sldMkLst>
          <pc:docMk/>
          <pc:sldMk cId="2692993783" sldId="340"/>
        </pc:sldMkLst>
      </pc:sldChg>
    </pc:docChg>
  </pc:docChgLst>
  <pc:docChgLst>
    <pc:chgData name="Milly Lewis (NESO)" userId="S::milly.lewis@uk.nationalgrid.com::4ee69361-a738-4b4b-886e-3aedf3acfefc" providerId="AD" clId="Web-{9F716E38-C060-8DA7-744E-E3E68691B4D5}"/>
    <pc:docChg chg="modSld sldOrd">
      <pc:chgData name="Milly Lewis (NESO)" userId="S::milly.lewis@uk.nationalgrid.com::4ee69361-a738-4b4b-886e-3aedf3acfefc" providerId="AD" clId="Web-{9F716E38-C060-8DA7-744E-E3E68691B4D5}" dt="2025-01-02T11:33:27.589" v="74" actId="20577"/>
      <pc:docMkLst>
        <pc:docMk/>
      </pc:docMkLst>
      <pc:sldChg chg="addSp">
        <pc:chgData name="Milly Lewis (NESO)" userId="S::milly.lewis@uk.nationalgrid.com::4ee69361-a738-4b4b-886e-3aedf3acfefc" providerId="AD" clId="Web-{9F716E38-C060-8DA7-744E-E3E68691B4D5}" dt="2025-01-02T11:30:35.251" v="62"/>
        <pc:sldMkLst>
          <pc:docMk/>
          <pc:sldMk cId="3520588688" sldId="328"/>
        </pc:sldMkLst>
      </pc:sldChg>
      <pc:sldChg chg="modSp">
        <pc:chgData name="Milly Lewis (NESO)" userId="S::milly.lewis@uk.nationalgrid.com::4ee69361-a738-4b4b-886e-3aedf3acfefc" providerId="AD" clId="Web-{9F716E38-C060-8DA7-744E-E3E68691B4D5}" dt="2025-01-02T11:33:27.589" v="74" actId="20577"/>
        <pc:sldMkLst>
          <pc:docMk/>
          <pc:sldMk cId="4081539061" sldId="333"/>
        </pc:sldMkLst>
      </pc:sldChg>
      <pc:sldChg chg="modSp">
        <pc:chgData name="Milly Lewis (NESO)" userId="S::milly.lewis@uk.nationalgrid.com::4ee69361-a738-4b4b-886e-3aedf3acfefc" providerId="AD" clId="Web-{9F716E38-C060-8DA7-744E-E3E68691B4D5}" dt="2025-01-02T10:53:12.082" v="54" actId="20577"/>
        <pc:sldMkLst>
          <pc:docMk/>
          <pc:sldMk cId="536404090" sldId="336"/>
        </pc:sldMkLst>
      </pc:sldChg>
      <pc:sldChg chg="addSp modSp">
        <pc:chgData name="Milly Lewis (NESO)" userId="S::milly.lewis@uk.nationalgrid.com::4ee69361-a738-4b4b-886e-3aedf3acfefc" providerId="AD" clId="Web-{9F716E38-C060-8DA7-744E-E3E68691B4D5}" dt="2025-01-02T10:53:50.224" v="60" actId="1076"/>
        <pc:sldMkLst>
          <pc:docMk/>
          <pc:sldMk cId="1405231174" sldId="337"/>
        </pc:sldMkLst>
      </pc:sldChg>
      <pc:sldChg chg="addSp modSp">
        <pc:chgData name="Milly Lewis (NESO)" userId="S::milly.lewis@uk.nationalgrid.com::4ee69361-a738-4b4b-886e-3aedf3acfefc" providerId="AD" clId="Web-{9F716E38-C060-8DA7-744E-E3E68691B4D5}" dt="2025-01-02T10:53:29.379" v="56" actId="1076"/>
        <pc:sldMkLst>
          <pc:docMk/>
          <pc:sldMk cId="1241122421" sldId="341"/>
        </pc:sldMkLst>
      </pc:sldChg>
      <pc:sldChg chg="addSp">
        <pc:chgData name="Milly Lewis (NESO)" userId="S::milly.lewis@uk.nationalgrid.com::4ee69361-a738-4b4b-886e-3aedf3acfefc" providerId="AD" clId="Web-{9F716E38-C060-8DA7-744E-E3E68691B4D5}" dt="2025-01-02T10:53:31.364" v="57"/>
        <pc:sldMkLst>
          <pc:docMk/>
          <pc:sldMk cId="2309409314" sldId="342"/>
        </pc:sldMkLst>
      </pc:sldChg>
      <pc:sldChg chg="addSp">
        <pc:chgData name="Milly Lewis (NESO)" userId="S::milly.lewis@uk.nationalgrid.com::4ee69361-a738-4b4b-886e-3aedf3acfefc" providerId="AD" clId="Web-{9F716E38-C060-8DA7-744E-E3E68691B4D5}" dt="2025-01-02T10:53:36.567" v="58"/>
        <pc:sldMkLst>
          <pc:docMk/>
          <pc:sldMk cId="886306568" sldId="343"/>
        </pc:sldMkLst>
      </pc:sldChg>
      <pc:sldChg chg="modSp ord">
        <pc:chgData name="Milly Lewis (NESO)" userId="S::milly.lewis@uk.nationalgrid.com::4ee69361-a738-4b4b-886e-3aedf3acfefc" providerId="AD" clId="Web-{9F716E38-C060-8DA7-744E-E3E68691B4D5}" dt="2025-01-02T11:33:14.198" v="71" actId="20577"/>
        <pc:sldMkLst>
          <pc:docMk/>
          <pc:sldMk cId="1627151609" sldId="345"/>
        </pc:sldMkLst>
      </pc:sldChg>
    </pc:docChg>
  </pc:docChgLst>
  <pc:docChgLst>
    <pc:chgData name="Milly Lewis (NESO)" userId="S::milly.lewis@uk.nationalgrid.com::4ee69361-a738-4b4b-886e-3aedf3acfefc" providerId="AD" clId="Web-{27AA204E-7279-61A0-AEEA-0F8A1B70D281}"/>
    <pc:docChg chg="modSld">
      <pc:chgData name="Milly Lewis (NESO)" userId="S::milly.lewis@uk.nationalgrid.com::4ee69361-a738-4b4b-886e-3aedf3acfefc" providerId="AD" clId="Web-{27AA204E-7279-61A0-AEEA-0F8A1B70D281}" dt="2025-01-06T15:33:45.286" v="14" actId="20577"/>
      <pc:docMkLst>
        <pc:docMk/>
      </pc:docMkLst>
      <pc:sldChg chg="modSp">
        <pc:chgData name="Milly Lewis (NESO)" userId="S::milly.lewis@uk.nationalgrid.com::4ee69361-a738-4b4b-886e-3aedf3acfefc" providerId="AD" clId="Web-{27AA204E-7279-61A0-AEEA-0F8A1B70D281}" dt="2025-01-06T15:33:45.286" v="14" actId="20577"/>
        <pc:sldMkLst>
          <pc:docMk/>
          <pc:sldMk cId="2878255269" sldId="283"/>
        </pc:sldMkLst>
      </pc:sldChg>
      <pc:sldChg chg="modSp">
        <pc:chgData name="Milly Lewis (NESO)" userId="S::milly.lewis@uk.nationalgrid.com::4ee69361-a738-4b4b-886e-3aedf3acfefc" providerId="AD" clId="Web-{27AA204E-7279-61A0-AEEA-0F8A1B70D281}" dt="2025-01-06T15:32:39.177" v="13" actId="20577"/>
        <pc:sldMkLst>
          <pc:docMk/>
          <pc:sldMk cId="4111504269" sldId="321"/>
        </pc:sldMkLst>
      </pc:sldChg>
    </pc:docChg>
  </pc:docChgLst>
  <pc:docChgLst>
    <pc:chgData name="Milly Lewis (NESO)" userId="4ee69361-a738-4b4b-886e-3aedf3acfefc" providerId="ADAL" clId="{8679E913-29FA-4536-BCB1-4AECB3CD093A}"/>
    <pc:docChg chg="undo custSel modSld">
      <pc:chgData name="Milly Lewis (NESO)" userId="4ee69361-a738-4b4b-886e-3aedf3acfefc" providerId="ADAL" clId="{8679E913-29FA-4536-BCB1-4AECB3CD093A}" dt="2025-03-04T10:35:34.096" v="21" actId="20577"/>
      <pc:docMkLst>
        <pc:docMk/>
      </pc:docMkLst>
      <pc:sldChg chg="modSp mod">
        <pc:chgData name="Milly Lewis (NESO)" userId="4ee69361-a738-4b4b-886e-3aedf3acfefc" providerId="ADAL" clId="{8679E913-29FA-4536-BCB1-4AECB3CD093A}" dt="2025-03-04T10:32:58.051" v="13" actId="1076"/>
        <pc:sldMkLst>
          <pc:docMk/>
          <pc:sldMk cId="1064678124" sldId="312"/>
        </pc:sldMkLst>
        <pc:graphicFrameChg chg="mod">
          <ac:chgData name="Milly Lewis (NESO)" userId="4ee69361-a738-4b4b-886e-3aedf3acfefc" providerId="ADAL" clId="{8679E913-29FA-4536-BCB1-4AECB3CD093A}" dt="2025-03-04T10:32:58.051" v="13" actId="1076"/>
          <ac:graphicFrameMkLst>
            <pc:docMk/>
            <pc:sldMk cId="1064678124" sldId="312"/>
            <ac:graphicFrameMk id="5" creationId="{2A519779-A784-4BD9-2B9E-EEC39B825057}"/>
          </ac:graphicFrameMkLst>
        </pc:graphicFrameChg>
      </pc:sldChg>
      <pc:sldChg chg="modSp mod">
        <pc:chgData name="Milly Lewis (NESO)" userId="4ee69361-a738-4b4b-886e-3aedf3acfefc" providerId="ADAL" clId="{8679E913-29FA-4536-BCB1-4AECB3CD093A}" dt="2025-03-04T10:35:34.096" v="21" actId="20577"/>
        <pc:sldMkLst>
          <pc:docMk/>
          <pc:sldMk cId="4111504269" sldId="321"/>
        </pc:sldMkLst>
      </pc:sldChg>
    </pc:docChg>
  </pc:docChgLst>
  <pc:docChgLst>
    <pc:chgData name="Milly Lewis (NESO)" userId="4ee69361-a738-4b4b-886e-3aedf3acfefc" providerId="ADAL" clId="{18FA1830-9E56-4250-B1F4-74341193CAB7}"/>
    <pc:docChg chg="custSel modSld">
      <pc:chgData name="Milly Lewis (NESO)" userId="4ee69361-a738-4b4b-886e-3aedf3acfefc" providerId="ADAL" clId="{18FA1830-9E56-4250-B1F4-74341193CAB7}" dt="2024-11-04T08:29:33.864" v="1" actId="207"/>
      <pc:docMkLst>
        <pc:docMk/>
      </pc:docMkLst>
      <pc:sldChg chg="delSp modSp mod">
        <pc:chgData name="Milly Lewis (NESO)" userId="4ee69361-a738-4b4b-886e-3aedf3acfefc" providerId="ADAL" clId="{18FA1830-9E56-4250-B1F4-74341193CAB7}" dt="2024-11-04T08:29:33.864" v="1" actId="207"/>
        <pc:sldMkLst>
          <pc:docMk/>
          <pc:sldMk cId="2174134694" sldId="323"/>
        </pc:sldMkLst>
      </pc:sldChg>
    </pc:docChg>
  </pc:docChgLst>
  <pc:docChgLst>
    <pc:chgData name="Milly Lewis (NESO)" userId="4ee69361-a738-4b4b-886e-3aedf3acfefc" providerId="ADAL" clId="{102B08EA-B293-48AE-9D12-1A048758080C}"/>
    <pc:docChg chg="custSel modSld">
      <pc:chgData name="Milly Lewis (NESO)" userId="4ee69361-a738-4b4b-886e-3aedf3acfefc" providerId="ADAL" clId="{102B08EA-B293-48AE-9D12-1A048758080C}" dt="2024-12-05T17:38:07.505" v="85" actId="207"/>
      <pc:docMkLst>
        <pc:docMk/>
      </pc:docMkLst>
      <pc:sldChg chg="addSp delSp modSp mod modClrScheme chgLayout">
        <pc:chgData name="Milly Lewis (NESO)" userId="4ee69361-a738-4b4b-886e-3aedf3acfefc" providerId="ADAL" clId="{102B08EA-B293-48AE-9D12-1A048758080C}" dt="2024-12-05T17:35:25.097" v="6" actId="1076"/>
        <pc:sldMkLst>
          <pc:docMk/>
          <pc:sldMk cId="3503420444" sldId="258"/>
        </pc:sldMkLst>
      </pc:sldChg>
      <pc:sldChg chg="modSp mod">
        <pc:chgData name="Milly Lewis (NESO)" userId="4ee69361-a738-4b4b-886e-3aedf3acfefc" providerId="ADAL" clId="{102B08EA-B293-48AE-9D12-1A048758080C}" dt="2024-12-05T17:35:53.923" v="13" actId="27636"/>
        <pc:sldMkLst>
          <pc:docMk/>
          <pc:sldMk cId="3794003583" sldId="309"/>
        </pc:sldMkLst>
      </pc:sldChg>
      <pc:sldChg chg="addSp modSp mod">
        <pc:chgData name="Milly Lewis (NESO)" userId="4ee69361-a738-4b4b-886e-3aedf3acfefc" providerId="ADAL" clId="{102B08EA-B293-48AE-9D12-1A048758080C}" dt="2024-12-05T17:38:07.505" v="85" actId="207"/>
        <pc:sldMkLst>
          <pc:docMk/>
          <pc:sldMk cId="1064678124" sldId="312"/>
        </pc:sldMkLst>
      </pc:sldChg>
      <pc:sldChg chg="addSp delSp modSp mod modClrScheme chgLayout">
        <pc:chgData name="Milly Lewis (NESO)" userId="4ee69361-a738-4b4b-886e-3aedf3acfefc" providerId="ADAL" clId="{102B08EA-B293-48AE-9D12-1A048758080C}" dt="2024-12-05T17:35:41.009" v="11" actId="27636"/>
        <pc:sldMkLst>
          <pc:docMk/>
          <pc:sldMk cId="605159607" sldId="325"/>
        </pc:sldMkLst>
      </pc:sldChg>
    </pc:docChg>
  </pc:docChgLst>
  <pc:docChgLst>
    <pc:chgData name="Teri Puddefoot (NESO)" userId="9cd9b38b-3fed-428c-b289-3e69c9bb9d91" providerId="ADAL" clId="{6192781A-08CA-4494-A9C3-E45307149DAB}"/>
    <pc:docChg chg="undo custSel addSld delSld modSld modSection">
      <pc:chgData name="Teri Puddefoot (NESO)" userId="9cd9b38b-3fed-428c-b289-3e69c9bb9d91" providerId="ADAL" clId="{6192781A-08CA-4494-A9C3-E45307149DAB}" dt="2025-04-11T15:33:43.836" v="347" actId="47"/>
      <pc:docMkLst>
        <pc:docMk/>
      </pc:docMkLst>
      <pc:sldChg chg="modSp mod">
        <pc:chgData name="Teri Puddefoot (NESO)" userId="9cd9b38b-3fed-428c-b289-3e69c9bb9d91" providerId="ADAL" clId="{6192781A-08CA-4494-A9C3-E45307149DAB}" dt="2025-04-11T14:39:37.469" v="36" actId="20577"/>
        <pc:sldMkLst>
          <pc:docMk/>
          <pc:sldMk cId="4090216598" sldId="256"/>
        </pc:sldMkLst>
        <pc:spChg chg="mod">
          <ac:chgData name="Teri Puddefoot (NESO)" userId="9cd9b38b-3fed-428c-b289-3e69c9bb9d91" providerId="ADAL" clId="{6192781A-08CA-4494-A9C3-E45307149DAB}" dt="2025-04-11T14:39:05.041" v="0" actId="13926"/>
          <ac:spMkLst>
            <pc:docMk/>
            <pc:sldMk cId="4090216598" sldId="256"/>
            <ac:spMk id="4" creationId="{8CD650BC-F0A5-A481-1852-5EE168368D73}"/>
          </ac:spMkLst>
        </pc:spChg>
        <pc:spChg chg="mod">
          <ac:chgData name="Teri Puddefoot (NESO)" userId="9cd9b38b-3fed-428c-b289-3e69c9bb9d91" providerId="ADAL" clId="{6192781A-08CA-4494-A9C3-E45307149DAB}" dt="2025-04-11T14:39:37.469" v="36" actId="20577"/>
          <ac:spMkLst>
            <pc:docMk/>
            <pc:sldMk cId="4090216598" sldId="256"/>
            <ac:spMk id="5" creationId="{3B5167A3-4A0A-1FD4-0498-8A738F8345C3}"/>
          </ac:spMkLst>
        </pc:spChg>
      </pc:sldChg>
      <pc:sldChg chg="del">
        <pc:chgData name="Teri Puddefoot (NESO)" userId="9cd9b38b-3fed-428c-b289-3e69c9bb9d91" providerId="ADAL" clId="{6192781A-08CA-4494-A9C3-E45307149DAB}" dt="2025-04-11T14:39:44.629" v="37" actId="47"/>
        <pc:sldMkLst>
          <pc:docMk/>
          <pc:sldMk cId="3503420444" sldId="258"/>
        </pc:sldMkLst>
      </pc:sldChg>
      <pc:sldChg chg="del">
        <pc:chgData name="Teri Puddefoot (NESO)" userId="9cd9b38b-3fed-428c-b289-3e69c9bb9d91" providerId="ADAL" clId="{6192781A-08CA-4494-A9C3-E45307149DAB}" dt="2025-04-11T14:44:55.010" v="107" actId="47"/>
        <pc:sldMkLst>
          <pc:docMk/>
          <pc:sldMk cId="2243787793" sldId="259"/>
        </pc:sldMkLst>
      </pc:sldChg>
      <pc:sldChg chg="del">
        <pc:chgData name="Teri Puddefoot (NESO)" userId="9cd9b38b-3fed-428c-b289-3e69c9bb9d91" providerId="ADAL" clId="{6192781A-08CA-4494-A9C3-E45307149DAB}" dt="2025-04-11T14:54:13.337" v="234" actId="47"/>
        <pc:sldMkLst>
          <pc:docMk/>
          <pc:sldMk cId="879796693" sldId="260"/>
        </pc:sldMkLst>
      </pc:sldChg>
      <pc:sldChg chg="modSp mod">
        <pc:chgData name="Teri Puddefoot (NESO)" userId="9cd9b38b-3fed-428c-b289-3e69c9bb9d91" providerId="ADAL" clId="{6192781A-08CA-4494-A9C3-E45307149DAB}" dt="2025-04-11T15:12:39.563" v="295" actId="20577"/>
        <pc:sldMkLst>
          <pc:docMk/>
          <pc:sldMk cId="2878255269" sldId="283"/>
        </pc:sldMkLst>
        <pc:spChg chg="mod">
          <ac:chgData name="Teri Puddefoot (NESO)" userId="9cd9b38b-3fed-428c-b289-3e69c9bb9d91" providerId="ADAL" clId="{6192781A-08CA-4494-A9C3-E45307149DAB}" dt="2025-04-11T15:12:39.563" v="295" actId="20577"/>
          <ac:spMkLst>
            <pc:docMk/>
            <pc:sldMk cId="2878255269" sldId="283"/>
            <ac:spMk id="3" creationId="{4934B3D5-AFDE-1E8B-99C9-335523313904}"/>
          </ac:spMkLst>
        </pc:spChg>
      </pc:sldChg>
      <pc:sldChg chg="modSp mod">
        <pc:chgData name="Teri Puddefoot (NESO)" userId="9cd9b38b-3fed-428c-b289-3e69c9bb9d91" providerId="ADAL" clId="{6192781A-08CA-4494-A9C3-E45307149DAB}" dt="2025-04-11T14:54:04.812" v="233" actId="27636"/>
        <pc:sldMkLst>
          <pc:docMk/>
          <pc:sldMk cId="1163558629" sldId="286"/>
        </pc:sldMkLst>
        <pc:spChg chg="mod">
          <ac:chgData name="Teri Puddefoot (NESO)" userId="9cd9b38b-3fed-428c-b289-3e69c9bb9d91" providerId="ADAL" clId="{6192781A-08CA-4494-A9C3-E45307149DAB}" dt="2025-04-11T14:54:04.812" v="233" actId="27636"/>
          <ac:spMkLst>
            <pc:docMk/>
            <pc:sldMk cId="1163558629" sldId="286"/>
            <ac:spMk id="2" creationId="{B99FBC22-EDF6-A72A-688D-FEF1392C7F46}"/>
          </ac:spMkLst>
        </pc:spChg>
      </pc:sldChg>
      <pc:sldChg chg="del">
        <pc:chgData name="Teri Puddefoot (NESO)" userId="9cd9b38b-3fed-428c-b289-3e69c9bb9d91" providerId="ADAL" clId="{6192781A-08CA-4494-A9C3-E45307149DAB}" dt="2025-04-11T14:54:16.427" v="235" actId="47"/>
        <pc:sldMkLst>
          <pc:docMk/>
          <pc:sldMk cId="1940387242" sldId="290"/>
        </pc:sldMkLst>
      </pc:sldChg>
      <pc:sldChg chg="del">
        <pc:chgData name="Teri Puddefoot (NESO)" userId="9cd9b38b-3fed-428c-b289-3e69c9bb9d91" providerId="ADAL" clId="{6192781A-08CA-4494-A9C3-E45307149DAB}" dt="2025-04-11T14:54:26.745" v="239" actId="47"/>
        <pc:sldMkLst>
          <pc:docMk/>
          <pc:sldMk cId="806631593" sldId="292"/>
        </pc:sldMkLst>
      </pc:sldChg>
      <pc:sldChg chg="del">
        <pc:chgData name="Teri Puddefoot (NESO)" userId="9cd9b38b-3fed-428c-b289-3e69c9bb9d91" providerId="ADAL" clId="{6192781A-08CA-4494-A9C3-E45307149DAB}" dt="2025-04-11T14:54:31.495" v="241" actId="47"/>
        <pc:sldMkLst>
          <pc:docMk/>
          <pc:sldMk cId="1406992488" sldId="296"/>
        </pc:sldMkLst>
      </pc:sldChg>
      <pc:sldChg chg="del">
        <pc:chgData name="Teri Puddefoot (NESO)" userId="9cd9b38b-3fed-428c-b289-3e69c9bb9d91" providerId="ADAL" clId="{6192781A-08CA-4494-A9C3-E45307149DAB}" dt="2025-04-11T14:54:48.817" v="249" actId="47"/>
        <pc:sldMkLst>
          <pc:docMk/>
          <pc:sldMk cId="3867240168" sldId="304"/>
        </pc:sldMkLst>
      </pc:sldChg>
      <pc:sldChg chg="del">
        <pc:chgData name="Teri Puddefoot (NESO)" userId="9cd9b38b-3fed-428c-b289-3e69c9bb9d91" providerId="ADAL" clId="{6192781A-08CA-4494-A9C3-E45307149DAB}" dt="2025-04-11T14:54:51.002" v="250" actId="47"/>
        <pc:sldMkLst>
          <pc:docMk/>
          <pc:sldMk cId="421420541" sldId="308"/>
        </pc:sldMkLst>
      </pc:sldChg>
      <pc:sldChg chg="modSp mod">
        <pc:chgData name="Teri Puddefoot (NESO)" userId="9cd9b38b-3fed-428c-b289-3e69c9bb9d91" providerId="ADAL" clId="{6192781A-08CA-4494-A9C3-E45307149DAB}" dt="2025-04-11T15:14:15.290" v="306" actId="20577"/>
        <pc:sldMkLst>
          <pc:docMk/>
          <pc:sldMk cId="3794003583" sldId="309"/>
        </pc:sldMkLst>
        <pc:spChg chg="mod">
          <ac:chgData name="Teri Puddefoot (NESO)" userId="9cd9b38b-3fed-428c-b289-3e69c9bb9d91" providerId="ADAL" clId="{6192781A-08CA-4494-A9C3-E45307149DAB}" dt="2025-04-11T15:14:15.290" v="306" actId="20577"/>
          <ac:spMkLst>
            <pc:docMk/>
            <pc:sldMk cId="3794003583" sldId="309"/>
            <ac:spMk id="3" creationId="{E8DBB640-83BA-44ED-CD36-C6CFE564475A}"/>
          </ac:spMkLst>
        </pc:spChg>
      </pc:sldChg>
      <pc:sldChg chg="addSp delSp modSp mod">
        <pc:chgData name="Teri Puddefoot (NESO)" userId="9cd9b38b-3fed-428c-b289-3e69c9bb9d91" providerId="ADAL" clId="{6192781A-08CA-4494-A9C3-E45307149DAB}" dt="2025-04-11T15:33:35.264" v="346" actId="20577"/>
        <pc:sldMkLst>
          <pc:docMk/>
          <pc:sldMk cId="987673288" sldId="310"/>
        </pc:sldMkLst>
        <pc:graphicFrameChg chg="add mod modGraphic">
          <ac:chgData name="Teri Puddefoot (NESO)" userId="9cd9b38b-3fed-428c-b289-3e69c9bb9d91" providerId="ADAL" clId="{6192781A-08CA-4494-A9C3-E45307149DAB}" dt="2025-04-11T15:33:35.264" v="346" actId="20577"/>
          <ac:graphicFrameMkLst>
            <pc:docMk/>
            <pc:sldMk cId="987673288" sldId="310"/>
            <ac:graphicFrameMk id="8" creationId="{13C0B39E-E251-246A-5545-143C14BF7F8F}"/>
          </ac:graphicFrameMkLst>
        </pc:graphicFrameChg>
      </pc:sldChg>
      <pc:sldChg chg="del">
        <pc:chgData name="Teri Puddefoot (NESO)" userId="9cd9b38b-3fed-428c-b289-3e69c9bb9d91" providerId="ADAL" clId="{6192781A-08CA-4494-A9C3-E45307149DAB}" dt="2025-04-11T15:33:43.836" v="347" actId="47"/>
        <pc:sldMkLst>
          <pc:docMk/>
          <pc:sldMk cId="3563413889" sldId="311"/>
        </pc:sldMkLst>
      </pc:sldChg>
      <pc:sldChg chg="delSp modSp mod modCm">
        <pc:chgData name="Teri Puddefoot (NESO)" userId="9cd9b38b-3fed-428c-b289-3e69c9bb9d91" providerId="ADAL" clId="{6192781A-08CA-4494-A9C3-E45307149DAB}" dt="2025-04-11T14:52:20.250" v="214" actId="20577"/>
        <pc:sldMkLst>
          <pc:docMk/>
          <pc:sldMk cId="1064678124" sldId="312"/>
        </pc:sldMkLst>
        <pc:spChg chg="mod">
          <ac:chgData name="Teri Puddefoot (NESO)" userId="9cd9b38b-3fed-428c-b289-3e69c9bb9d91" providerId="ADAL" clId="{6192781A-08CA-4494-A9C3-E45307149DAB}" dt="2025-04-11T14:43:30.622" v="85" actId="20577"/>
          <ac:spMkLst>
            <pc:docMk/>
            <pc:sldMk cId="1064678124" sldId="312"/>
            <ac:spMk id="7" creationId="{4DD0B286-9F56-D072-F0B0-92DDE04CC7F5}"/>
          </ac:spMkLst>
        </pc:spChg>
        <pc:spChg chg="mod">
          <ac:chgData name="Teri Puddefoot (NESO)" userId="9cd9b38b-3fed-428c-b289-3e69c9bb9d91" providerId="ADAL" clId="{6192781A-08CA-4494-A9C3-E45307149DAB}" dt="2025-04-11T14:44:16.370" v="106" actId="20577"/>
          <ac:spMkLst>
            <pc:docMk/>
            <pc:sldMk cId="1064678124" sldId="312"/>
            <ac:spMk id="8" creationId="{1FBA445D-077F-E267-3C15-087A6039AB54}"/>
          </ac:spMkLst>
        </pc:spChg>
        <pc:graphicFrameChg chg="mod modGraphic">
          <ac:chgData name="Teri Puddefoot (NESO)" userId="9cd9b38b-3fed-428c-b289-3e69c9bb9d91" providerId="ADAL" clId="{6192781A-08CA-4494-A9C3-E45307149DAB}" dt="2025-04-11T14:52:20.250" v="214" actId="20577"/>
          <ac:graphicFrameMkLst>
            <pc:docMk/>
            <pc:sldMk cId="1064678124" sldId="312"/>
            <ac:graphicFrameMk id="5" creationId="{2A519779-A784-4BD9-2B9E-EEC39B825057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Teri Puddefoot (NESO)" userId="9cd9b38b-3fed-428c-b289-3e69c9bb9d91" providerId="ADAL" clId="{6192781A-08CA-4494-A9C3-E45307149DAB}" dt="2025-04-11T14:47:38.380" v="172" actId="20577"/>
              <pc2:cmMkLst xmlns:pc2="http://schemas.microsoft.com/office/powerpoint/2019/9/main/command">
                <pc:docMk/>
                <pc:sldMk cId="1064678124" sldId="312"/>
                <pc2:cmMk id="{8F48C6BA-AE4E-4209-85B5-9B2BD980E2FA}"/>
              </pc2:cmMkLst>
            </pc226:cmChg>
          </p:ext>
        </pc:extLst>
      </pc:sldChg>
      <pc:sldChg chg="del">
        <pc:chgData name="Teri Puddefoot (NESO)" userId="9cd9b38b-3fed-428c-b289-3e69c9bb9d91" providerId="ADAL" clId="{6192781A-08CA-4494-A9C3-E45307149DAB}" dt="2025-04-11T14:52:58.239" v="216" actId="47"/>
        <pc:sldMkLst>
          <pc:docMk/>
          <pc:sldMk cId="2536560264" sldId="314"/>
        </pc:sldMkLst>
      </pc:sldChg>
      <pc:sldChg chg="del">
        <pc:chgData name="Teri Puddefoot (NESO)" userId="9cd9b38b-3fed-428c-b289-3e69c9bb9d91" providerId="ADAL" clId="{6192781A-08CA-4494-A9C3-E45307149DAB}" dt="2025-04-11T14:54:20.812" v="236" actId="47"/>
        <pc:sldMkLst>
          <pc:docMk/>
          <pc:sldMk cId="1982346123" sldId="315"/>
        </pc:sldMkLst>
      </pc:sldChg>
      <pc:sldChg chg="del">
        <pc:chgData name="Teri Puddefoot (NESO)" userId="9cd9b38b-3fed-428c-b289-3e69c9bb9d91" providerId="ADAL" clId="{6192781A-08CA-4494-A9C3-E45307149DAB}" dt="2025-04-11T14:54:36.081" v="243" actId="47"/>
        <pc:sldMkLst>
          <pc:docMk/>
          <pc:sldMk cId="1093429399" sldId="317"/>
        </pc:sldMkLst>
      </pc:sldChg>
      <pc:sldChg chg="del">
        <pc:chgData name="Teri Puddefoot (NESO)" userId="9cd9b38b-3fed-428c-b289-3e69c9bb9d91" providerId="ADAL" clId="{6192781A-08CA-4494-A9C3-E45307149DAB}" dt="2025-04-11T14:54:46.728" v="248" actId="47"/>
        <pc:sldMkLst>
          <pc:docMk/>
          <pc:sldMk cId="1375957269" sldId="322"/>
        </pc:sldMkLst>
      </pc:sldChg>
      <pc:sldChg chg="add del">
        <pc:chgData name="Teri Puddefoot (NESO)" userId="9cd9b38b-3fed-428c-b289-3e69c9bb9d91" providerId="ADAL" clId="{6192781A-08CA-4494-A9C3-E45307149DAB}" dt="2025-04-11T14:41:18.616" v="43" actId="47"/>
        <pc:sldMkLst>
          <pc:docMk/>
          <pc:sldMk cId="605159607" sldId="325"/>
        </pc:sldMkLst>
      </pc:sldChg>
      <pc:sldChg chg="del">
        <pc:chgData name="Teri Puddefoot (NESO)" userId="9cd9b38b-3fed-428c-b289-3e69c9bb9d91" providerId="ADAL" clId="{6192781A-08CA-4494-A9C3-E45307149DAB}" dt="2025-04-11T14:54:40.865" v="247" actId="47"/>
        <pc:sldMkLst>
          <pc:docMk/>
          <pc:sldMk cId="3520588688" sldId="328"/>
        </pc:sldMkLst>
      </pc:sldChg>
      <pc:sldChg chg="modSp mod">
        <pc:chgData name="Teri Puddefoot (NESO)" userId="9cd9b38b-3fed-428c-b289-3e69c9bb9d91" providerId="ADAL" clId="{6192781A-08CA-4494-A9C3-E45307149DAB}" dt="2025-04-11T14:55:03.751" v="264" actId="20577"/>
        <pc:sldMkLst>
          <pc:docMk/>
          <pc:sldMk cId="1669831880" sldId="330"/>
        </pc:sldMkLst>
        <pc:spChg chg="mod">
          <ac:chgData name="Teri Puddefoot (NESO)" userId="9cd9b38b-3fed-428c-b289-3e69c9bb9d91" providerId="ADAL" clId="{6192781A-08CA-4494-A9C3-E45307149DAB}" dt="2025-04-11T14:55:03.751" v="264" actId="20577"/>
          <ac:spMkLst>
            <pc:docMk/>
            <pc:sldMk cId="1669831880" sldId="330"/>
            <ac:spMk id="4" creationId="{47C491DE-B74C-5593-714F-F7E80495FD36}"/>
          </ac:spMkLst>
        </pc:spChg>
      </pc:sldChg>
      <pc:sldChg chg="del">
        <pc:chgData name="Teri Puddefoot (NESO)" userId="9cd9b38b-3fed-428c-b289-3e69c9bb9d91" providerId="ADAL" clId="{6192781A-08CA-4494-A9C3-E45307149DAB}" dt="2025-04-11T14:54:40.173" v="246" actId="47"/>
        <pc:sldMkLst>
          <pc:docMk/>
          <pc:sldMk cId="4081539061" sldId="333"/>
        </pc:sldMkLst>
      </pc:sldChg>
      <pc:sldChg chg="del">
        <pc:chgData name="Teri Puddefoot (NESO)" userId="9cd9b38b-3fed-428c-b289-3e69c9bb9d91" providerId="ADAL" clId="{6192781A-08CA-4494-A9C3-E45307149DAB}" dt="2025-04-11T14:54:24.300" v="237" actId="47"/>
        <pc:sldMkLst>
          <pc:docMk/>
          <pc:sldMk cId="536404090" sldId="336"/>
        </pc:sldMkLst>
      </pc:sldChg>
      <pc:sldChg chg="del">
        <pc:chgData name="Teri Puddefoot (NESO)" userId="9cd9b38b-3fed-428c-b289-3e69c9bb9d91" providerId="ADAL" clId="{6192781A-08CA-4494-A9C3-E45307149DAB}" dt="2025-04-11T14:54:25.305" v="238" actId="47"/>
        <pc:sldMkLst>
          <pc:docMk/>
          <pc:sldMk cId="1405231174" sldId="337"/>
        </pc:sldMkLst>
      </pc:sldChg>
      <pc:sldChg chg="del">
        <pc:chgData name="Teri Puddefoot (NESO)" userId="9cd9b38b-3fed-428c-b289-3e69c9bb9d91" providerId="ADAL" clId="{6192781A-08CA-4494-A9C3-E45307149DAB}" dt="2025-04-11T14:54:29.399" v="240" actId="47"/>
        <pc:sldMkLst>
          <pc:docMk/>
          <pc:sldMk cId="2893161694" sldId="338"/>
        </pc:sldMkLst>
      </pc:sldChg>
      <pc:sldChg chg="addSp delSp modSp mod">
        <pc:chgData name="Teri Puddefoot (NESO)" userId="9cd9b38b-3fed-428c-b289-3e69c9bb9d91" providerId="ADAL" clId="{6192781A-08CA-4494-A9C3-E45307149DAB}" dt="2025-04-11T14:41:23.567" v="45" actId="478"/>
        <pc:sldMkLst>
          <pc:docMk/>
          <pc:sldMk cId="3936670363" sldId="339"/>
        </pc:sldMkLst>
        <pc:picChg chg="add mod">
          <ac:chgData name="Teri Puddefoot (NESO)" userId="9cd9b38b-3fed-428c-b289-3e69c9bb9d91" providerId="ADAL" clId="{6192781A-08CA-4494-A9C3-E45307149DAB}" dt="2025-04-11T14:41:14.906" v="42" actId="1076"/>
          <ac:picMkLst>
            <pc:docMk/>
            <pc:sldMk cId="3936670363" sldId="339"/>
            <ac:picMk id="1026" creationId="{B5C64A54-B609-C1B3-051B-F4B08D77B896}"/>
          </ac:picMkLst>
        </pc:picChg>
      </pc:sldChg>
      <pc:sldChg chg="del">
        <pc:chgData name="Teri Puddefoot (NESO)" userId="9cd9b38b-3fed-428c-b289-3e69c9bb9d91" providerId="ADAL" clId="{6192781A-08CA-4494-A9C3-E45307149DAB}" dt="2025-04-11T14:39:58.982" v="40" actId="47"/>
        <pc:sldMkLst>
          <pc:docMk/>
          <pc:sldMk cId="2692993783" sldId="340"/>
        </pc:sldMkLst>
      </pc:sldChg>
      <pc:sldChg chg="del">
        <pc:chgData name="Teri Puddefoot (NESO)" userId="9cd9b38b-3fed-428c-b289-3e69c9bb9d91" providerId="ADAL" clId="{6192781A-08CA-4494-A9C3-E45307149DAB}" dt="2025-04-11T14:52:34.603" v="215" actId="47"/>
        <pc:sldMkLst>
          <pc:docMk/>
          <pc:sldMk cId="1241122421" sldId="341"/>
        </pc:sldMkLst>
      </pc:sldChg>
      <pc:sldChg chg="del">
        <pc:chgData name="Teri Puddefoot (NESO)" userId="9cd9b38b-3fed-428c-b289-3e69c9bb9d91" providerId="ADAL" clId="{6192781A-08CA-4494-A9C3-E45307149DAB}" dt="2025-04-11T14:54:33.203" v="242" actId="47"/>
        <pc:sldMkLst>
          <pc:docMk/>
          <pc:sldMk cId="2681222006" sldId="344"/>
        </pc:sldMkLst>
      </pc:sldChg>
      <pc:sldChg chg="del">
        <pc:chgData name="Teri Puddefoot (NESO)" userId="9cd9b38b-3fed-428c-b289-3e69c9bb9d91" providerId="ADAL" clId="{6192781A-08CA-4494-A9C3-E45307149DAB}" dt="2025-04-11T14:54:39.024" v="245" actId="47"/>
        <pc:sldMkLst>
          <pc:docMk/>
          <pc:sldMk cId="1627151609" sldId="345"/>
        </pc:sldMkLst>
      </pc:sldChg>
      <pc:sldChg chg="del">
        <pc:chgData name="Teri Puddefoot (NESO)" userId="9cd9b38b-3fed-428c-b289-3e69c9bb9d91" providerId="ADAL" clId="{6192781A-08CA-4494-A9C3-E45307149DAB}" dt="2025-04-11T14:54:37.929" v="244" actId="47"/>
        <pc:sldMkLst>
          <pc:docMk/>
          <pc:sldMk cId="2610354307" sldId="34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DA310AD-F027-27EB-4602-211E4A6D63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8130B5-B50E-B6FE-4405-48E33F1C152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891A2-E083-C241-91C5-C9FB84084A2A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2E0D38-ED75-AA87-7805-0081E7475BC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7F45DB-FB21-85F1-C9F3-78AE858435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FFC139-5B22-214E-96AA-73F1B8CD2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779986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85FC6-1AC7-024C-A106-0432FE715B33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CB5404-C021-EC41-B6A7-4D708E49A9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769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video game&#10;&#10;Description automatically generated">
            <a:extLst>
              <a:ext uri="{FF2B5EF4-FFF2-40B4-BE49-F238E27FC236}">
                <a16:creationId xmlns:a16="http://schemas.microsoft.com/office/drawing/2014/main" id="{FADD29DE-B854-2169-55E1-C3FD699E00D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04E765-D7CE-66CF-AAD3-B47633EED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1788983"/>
            <a:ext cx="5385942" cy="2387600"/>
          </a:xfrm>
        </p:spPr>
        <p:txBody>
          <a:bodyPr anchor="b">
            <a:normAutofit/>
          </a:bodyPr>
          <a:lstStyle>
            <a:lvl1pPr algn="l">
              <a:defRPr sz="4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41B9C-4686-EF1F-23CB-10919C7B2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4213654"/>
            <a:ext cx="4335618" cy="1044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69FE06-965E-AA5C-F8B9-30A3AB56667F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614674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A17F6C51-DF54-894F-505B-FBC3BC97F7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4D5798-821B-54D8-7307-D3B592F91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9709361" cy="870551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32C58-2F88-40C5-EF11-16328E9C88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7273" y="2372497"/>
            <a:ext cx="9709362" cy="380446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5AB5FD5-63AB-4F3D-B548-39DB3336BC6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7273" y="1322559"/>
            <a:ext cx="9709361" cy="759597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066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(left) media box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57A9E-C78F-DAF6-0658-5E582E560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4" y="365125"/>
            <a:ext cx="5360302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81D6EB-D2F1-4B16-20AA-2B2362036E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7274" y="1681163"/>
            <a:ext cx="5360302" cy="546222"/>
          </a:xfrm>
        </p:spPr>
        <p:txBody>
          <a:bodyPr anchor="b"/>
          <a:lstStyle>
            <a:lvl1pPr marL="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5F1A0D-AA08-8017-1259-207ADC3A57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7274" y="2505075"/>
            <a:ext cx="5360302" cy="3684588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20475B3-F806-CFBA-374B-4DFD48EA25F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70650" y="0"/>
            <a:ext cx="5721350" cy="6858000"/>
          </a:xfr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pic>
        <p:nvPicPr>
          <p:cNvPr id="15" name="Picture 14" descr="A black and white logo&#10;&#10;Description automatically generated">
            <a:extLst>
              <a:ext uri="{FF2B5EF4-FFF2-40B4-BE49-F238E27FC236}">
                <a16:creationId xmlns:a16="http://schemas.microsoft.com/office/drawing/2014/main" id="{3864807D-A5DF-3E79-E021-543FED2A71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8283" y="5745025"/>
            <a:ext cx="1658716" cy="111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549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Box 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9A1647E-75C3-1FDB-7B8C-7BFFC9765437}"/>
              </a:ext>
            </a:extLst>
          </p:cNvPr>
          <p:cNvSpPr/>
          <p:nvPr userDrawn="1"/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rgbClr val="8133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44BC44-1008-8478-D64A-C7BFB3047FAB}"/>
              </a:ext>
            </a:extLst>
          </p:cNvPr>
          <p:cNvSpPr/>
          <p:nvPr userDrawn="1"/>
        </p:nvSpPr>
        <p:spPr>
          <a:xfrm>
            <a:off x="0" y="1"/>
            <a:ext cx="6096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BCE880-9610-64A0-A954-B9102D8026D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7999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91C4AD-353B-4788-1942-1F0D64170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012" y="501652"/>
            <a:ext cx="4114800" cy="668242"/>
          </a:xfrm>
        </p:spPr>
        <p:txBody>
          <a:bodyPr>
            <a:normAutofit/>
          </a:bodyPr>
          <a:lstStyle>
            <a:lvl1pPr>
              <a:defRPr sz="24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3E7257-1DA1-F7E1-28D5-D974C4FA54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2012" y="1342349"/>
            <a:ext cx="4924348" cy="1712014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</a:defRPr>
            </a:lvl3pPr>
            <a:lvl4pPr marL="1371600" indent="0">
              <a:buNone/>
              <a:defRPr sz="1800">
                <a:solidFill>
                  <a:schemeClr val="tx2"/>
                </a:solidFill>
              </a:defRPr>
            </a:lvl4pPr>
            <a:lvl5pPr marL="1828800" indent="0">
              <a:buNone/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7" name="Picture 1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64D4804-511F-AFEC-D1BB-B29C795B97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5370" y="5746066"/>
            <a:ext cx="1665087" cy="1117250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17F6E517-5429-A2F6-D34C-964E6CD37C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92990" y="1006627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22" name="Picture Placeholder 20">
            <a:extLst>
              <a:ext uri="{FF2B5EF4-FFF2-40B4-BE49-F238E27FC236}">
                <a16:creationId xmlns:a16="http://schemas.microsoft.com/office/drawing/2014/main" id="{E04B2806-1F83-34D3-221F-2C4B3249EA6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33166" y="1006627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23" name="Picture Placeholder 20">
            <a:extLst>
              <a:ext uri="{FF2B5EF4-FFF2-40B4-BE49-F238E27FC236}">
                <a16:creationId xmlns:a16="http://schemas.microsoft.com/office/drawing/2014/main" id="{3A50FE80-7330-1683-7D23-937274886C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92990" y="3309169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24" name="Picture Placeholder 20">
            <a:extLst>
              <a:ext uri="{FF2B5EF4-FFF2-40B4-BE49-F238E27FC236}">
                <a16:creationId xmlns:a16="http://schemas.microsoft.com/office/drawing/2014/main" id="{8D27946E-1055-AE60-D3CE-5732F4CA179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33166" y="3309169"/>
            <a:ext cx="2297679" cy="2297679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2D94757-FA0A-6B76-AD9C-3993534B0523}"/>
              </a:ext>
            </a:extLst>
          </p:cNvPr>
          <p:cNvSpPr/>
          <p:nvPr userDrawn="1"/>
        </p:nvSpPr>
        <p:spPr>
          <a:xfrm>
            <a:off x="11430845" y="1001026"/>
            <a:ext cx="2297679" cy="22976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Arial" panose="020B0604020202020204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AB12763-DBD1-1841-CA8E-22FF5ED6696E}"/>
              </a:ext>
            </a:extLst>
          </p:cNvPr>
          <p:cNvSpPr/>
          <p:nvPr userDrawn="1"/>
        </p:nvSpPr>
        <p:spPr>
          <a:xfrm>
            <a:off x="11430845" y="3303551"/>
            <a:ext cx="2297679" cy="22976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Arial" panose="020B0604020202020204" pitchFamily="34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1BBB9AE-4A63-EFC4-BAF9-A24EC128133F}"/>
              </a:ext>
            </a:extLst>
          </p:cNvPr>
          <p:cNvSpPr txBox="1">
            <a:spLocks/>
          </p:cNvSpPr>
          <p:nvPr userDrawn="1"/>
        </p:nvSpPr>
        <p:spPr>
          <a:xfrm>
            <a:off x="632012" y="3685723"/>
            <a:ext cx="4114800" cy="6682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edit Master title style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9F928298-8FD9-7EE7-12A2-6E4EE420352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2012" y="4526420"/>
            <a:ext cx="4924348" cy="1712014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</a:defRPr>
            </a:lvl3pPr>
            <a:lvl4pPr marL="1371600" indent="0">
              <a:buNone/>
              <a:defRPr sz="1800">
                <a:solidFill>
                  <a:schemeClr val="tx2"/>
                </a:solidFill>
              </a:defRPr>
            </a:lvl4pPr>
            <a:lvl5pPr marL="1828800" indent="0">
              <a:buNone/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85A706-DD91-6F22-5AA3-A69E8823136A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F0B063-2AC7-4AF4-0958-1511CAD9BBDB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tx2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361480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imary Breaker slide - Purp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urple and white background&#10;&#10;Description automatically generated">
            <a:extLst>
              <a:ext uri="{FF2B5EF4-FFF2-40B4-BE49-F238E27FC236}">
                <a16:creationId xmlns:a16="http://schemas.microsoft.com/office/drawing/2014/main" id="{A130E291-1866-9610-5CC3-7DFC426B7A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04E765-D7CE-66CF-AAD3-B47633EED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1018" y="820795"/>
            <a:ext cx="5047782" cy="2387600"/>
          </a:xfrm>
        </p:spPr>
        <p:txBody>
          <a:bodyPr anchor="b">
            <a:normAutofit/>
          </a:bodyPr>
          <a:lstStyle>
            <a:lvl1pPr algn="l">
              <a:defRPr sz="4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41B9C-4686-EF1F-23CB-10919C7B2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1018" y="3245466"/>
            <a:ext cx="3841424" cy="1044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6A8BFF-616F-C1F3-75EC-AC1330A8142F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62F1C3-D8E4-B6FF-1CB4-4CA989B0F147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2756587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Image Breaker Slide (Purp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FF8368B-8346-55F3-7D58-DDEE5EB26E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pic>
        <p:nvPicPr>
          <p:cNvPr id="7" name="Picture 6" descr="A group of purple circles on a black background&#10;&#10;Description automatically generated">
            <a:extLst>
              <a:ext uri="{FF2B5EF4-FFF2-40B4-BE49-F238E27FC236}">
                <a16:creationId xmlns:a16="http://schemas.microsoft.com/office/drawing/2014/main" id="{EDD804F0-E153-6B19-9F2C-012CBEAE4F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877" y="-1388"/>
            <a:ext cx="12189533" cy="685938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9302902-1CE7-278C-0E6C-C35B72BD05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43267D14-FA6F-F2E2-91FC-0421FD5B45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131610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imary Image Breaker Slide (Purp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aerial view of a landscape&#10;&#10;Description automatically generated">
            <a:extLst>
              <a:ext uri="{FF2B5EF4-FFF2-40B4-BE49-F238E27FC236}">
                <a16:creationId xmlns:a16="http://schemas.microsoft.com/office/drawing/2014/main" id="{CD01DA94-F338-6D64-E8BC-F0B3B13D7B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388"/>
            <a:ext cx="12192000" cy="685938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AB9DCB-488A-769D-8E9F-C764AB021394}"/>
              </a:ext>
            </a:extLst>
          </p:cNvPr>
          <p:cNvSpPr/>
          <p:nvPr userDrawn="1"/>
        </p:nvSpPr>
        <p:spPr>
          <a:xfrm>
            <a:off x="0" y="-1388"/>
            <a:ext cx="12192000" cy="6859388"/>
          </a:xfrm>
          <a:prstGeom prst="rect">
            <a:avLst/>
          </a:prstGeom>
          <a:gradFill>
            <a:gsLst>
              <a:gs pos="0">
                <a:schemeClr val="tx1">
                  <a:alpha val="39214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group of purple circles on a black background&#10;&#10;Description automatically generated">
            <a:extLst>
              <a:ext uri="{FF2B5EF4-FFF2-40B4-BE49-F238E27FC236}">
                <a16:creationId xmlns:a16="http://schemas.microsoft.com/office/drawing/2014/main" id="{EDD804F0-E153-6B19-9F2C-012CBEAE4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77" y="-1388"/>
            <a:ext cx="12189533" cy="6859388"/>
          </a:xfrm>
          <a:prstGeom prst="rect">
            <a:avLst/>
          </a:prstGeom>
          <a:ln>
            <a:noFill/>
          </a:ln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9302902-1CE7-278C-0E6C-C35B72BD05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defRPr sz="4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43267D14-FA6F-F2E2-91FC-0421FD5B45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087B3C-9691-28BD-F147-96ADB5060A6A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168696-50C5-E93F-C095-40854C3C3AC9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7367436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ext (Left) Media (Right) Slide - Purp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pic>
        <p:nvPicPr>
          <p:cNvPr id="11" name="Picture 10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ABFEF8AB-34E7-73B6-DDB3-863F32E4DC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4EFE4BF-EB68-BFFF-F1BF-9E1AC71C4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4736E375-44F9-DC20-7D2C-AE6352F49D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6F979-0D00-F0C3-148A-532A54812373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BA68CD-CD7C-6841-61D8-9B40F0364868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9068309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ackground text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ABFEF8AB-34E7-73B6-DDB3-863F32E4DC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94BE5F-29D9-6A6E-3331-86902DD887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85913"/>
            <a:ext cx="3652468" cy="1772086"/>
          </a:xfrm>
          <a:prstGeom prst="rect">
            <a:avLst/>
          </a:prstGeom>
        </p:spPr>
      </p:pic>
      <p:pic>
        <p:nvPicPr>
          <p:cNvPr id="4" name="Picture 3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1E9E3F9F-3B31-579B-232E-B051281E692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5910" y="0"/>
            <a:ext cx="3386090" cy="233944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4E2B107-4A77-DBA7-45F4-4E1E102F8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664382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AF2E0677-1F71-2249-5CE6-C3BA76F655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926771"/>
            <a:ext cx="4462848" cy="2755588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E7A36747-0535-B11F-27CB-9A6F5DF06D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9088" y="1926771"/>
            <a:ext cx="4462848" cy="2755588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754318-E03D-0393-D152-B9A196C9C082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1424DF-37C5-E8FF-0693-6DC50DFA7141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6352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Text (left) Circle Media (right) -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urple circle with a white circle in the middle&#10;&#10;Description automatically generated">
            <a:extLst>
              <a:ext uri="{FF2B5EF4-FFF2-40B4-BE49-F238E27FC236}">
                <a16:creationId xmlns:a16="http://schemas.microsoft.com/office/drawing/2014/main" id="{9D45391A-D756-788D-03AE-0C05671999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1077687"/>
            <a:ext cx="5274796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11AFC3-25D2-4B14-78FC-0C6BD6DE986C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FC02AE-1AAC-7ECE-4BF2-8C2929350E85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578492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ondary Breaker slide -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white clouds in the sky&#10;&#10;Description automatically generated">
            <a:extLst>
              <a:ext uri="{FF2B5EF4-FFF2-40B4-BE49-F238E27FC236}">
                <a16:creationId xmlns:a16="http://schemas.microsoft.com/office/drawing/2014/main" id="{695FCF66-087E-9315-E6B2-2961093D6D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04E765-D7CE-66CF-AAD3-B47633EED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defRPr sz="4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41B9C-4686-EF1F-23CB-10919C7B2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256FFC-8BE2-6AB3-3E84-1F18019410A9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4D4CDE-5878-2D26-7E2A-5736CF858EED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126285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oad through a green field&#10;&#10;Description automatically generated">
            <a:extLst>
              <a:ext uri="{FF2B5EF4-FFF2-40B4-BE49-F238E27FC236}">
                <a16:creationId xmlns:a16="http://schemas.microsoft.com/office/drawing/2014/main" id="{BAB3A051-7BF3-EAAC-A888-553C382803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F42232-F648-DDAD-E75B-0C12BC4B2F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BB77347-9877-93CA-4103-023E62BFE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664" y="796204"/>
            <a:ext cx="4328983" cy="1532773"/>
          </a:xfrm>
        </p:spPr>
        <p:txBody>
          <a:bodyPr lIns="0" anchor="t" anchorCtr="0">
            <a:normAutofit/>
          </a:bodyPr>
          <a:lstStyle>
            <a:lvl1pPr algn="l">
              <a:defRPr sz="4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/>
          </a:p>
        </p:txBody>
      </p:sp>
      <p:pic>
        <p:nvPicPr>
          <p:cNvPr id="5" name="Picture 4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03362316-8BB8-BD40-9D0A-F62FC86022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1600" y="5811520"/>
            <a:ext cx="1930400" cy="104648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A611D19F-4AA1-948B-0F06-8E3EAD4A1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63" y="2478639"/>
            <a:ext cx="3824891" cy="663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AFD3AA-7A13-765E-86F8-A68EAA0D19F2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945958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Image Breaker Slid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wind turbines in the clouds&#10;&#10;Description automatically generated">
            <a:extLst>
              <a:ext uri="{FF2B5EF4-FFF2-40B4-BE49-F238E27FC236}">
                <a16:creationId xmlns:a16="http://schemas.microsoft.com/office/drawing/2014/main" id="{E7EEC786-2769-8466-07B5-E7D0AA49D5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7112"/>
            <a:ext cx="12189533" cy="685938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BE0215E-7B04-4288-9AC8-EF4E34392362}"/>
              </a:ext>
            </a:extLst>
          </p:cNvPr>
          <p:cNvSpPr/>
          <p:nvPr userDrawn="1"/>
        </p:nvSpPr>
        <p:spPr>
          <a:xfrm>
            <a:off x="0" y="-1388"/>
            <a:ext cx="12192000" cy="6859388"/>
          </a:xfrm>
          <a:prstGeom prst="rect">
            <a:avLst/>
          </a:prstGeom>
          <a:gradFill>
            <a:gsLst>
              <a:gs pos="0">
                <a:schemeClr val="tx1">
                  <a:alpha val="39214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blue circles on a black background&#10;&#10;Description automatically generated">
            <a:extLst>
              <a:ext uri="{FF2B5EF4-FFF2-40B4-BE49-F238E27FC236}">
                <a16:creationId xmlns:a16="http://schemas.microsoft.com/office/drawing/2014/main" id="{BA538AA3-D05D-FFD9-A944-D4518D7AD2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4EC0BC1-72B6-275A-5E00-6D110B8EB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defRPr sz="4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0004CF6-EF4E-6CC8-4202-FAE750CFEA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7BBA40-725A-C3B6-3BA3-BB0EC57FDF21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DA10FCB-7656-EE0D-8F15-9392C54587E2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928927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Text (Left) Media (Right) Slide - Blu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pic>
        <p:nvPicPr>
          <p:cNvPr id="2" name="Picture 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5D9163CD-19FC-782F-5450-ED88369213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887A11A-A392-6FAC-5922-AEBA42E59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defRPr b="1" i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CA61B4C0-F6DF-37B6-776B-E9844CCFD8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DDB8E0-6780-FE8C-B899-CB71568827DF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0D8DDC-157D-E41B-CBD5-F5507A026C5B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5357569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Text (left) Circle Media (right)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circle with a white circle in the middle&#10;&#10;Description automatically generated">
            <a:extLst>
              <a:ext uri="{FF2B5EF4-FFF2-40B4-BE49-F238E27FC236}">
                <a16:creationId xmlns:a16="http://schemas.microsoft.com/office/drawing/2014/main" id="{E7A9C4BF-956B-808E-3CF6-CE7422921B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pic>
        <p:nvPicPr>
          <p:cNvPr id="12" name="Picture 1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E67CFF76-6D91-97FD-5651-EF0E6470CA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1077687"/>
            <a:ext cx="5006782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A0BDAB-0384-8944-7892-A19661E7044D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4435E4-A94F-659B-D563-856E739CC9C8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728589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Breaker slide - Gre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background with white dots&#10;&#10;Description automatically generated">
            <a:extLst>
              <a:ext uri="{FF2B5EF4-FFF2-40B4-BE49-F238E27FC236}">
                <a16:creationId xmlns:a16="http://schemas.microsoft.com/office/drawing/2014/main" id="{1A23FE8F-1A8C-3483-DD34-260D9AAE75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3128467-E1EE-21BE-5004-05D7FBC53E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defRPr sz="4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06A50D8-B7F7-160D-2F07-AD017507DD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F0AE30-09F3-89B9-C1D8-4D114E715861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FE990D-228C-FCDE-0A15-0DF08D078B06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659695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Image Breaker Slide (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green circles on a black background&#10;&#10;Description automatically generated">
            <a:extLst>
              <a:ext uri="{FF2B5EF4-FFF2-40B4-BE49-F238E27FC236}">
                <a16:creationId xmlns:a16="http://schemas.microsoft.com/office/drawing/2014/main" id="{61C10941-FE59-5783-1798-BE788622A2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FF8368B-8346-55F3-7D58-DDEE5EB26E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4" name="TextBox 3" hidden="1">
            <a:extLst>
              <a:ext uri="{FF2B5EF4-FFF2-40B4-BE49-F238E27FC236}">
                <a16:creationId xmlns:a16="http://schemas.microsoft.com/office/drawing/2014/main" id="{1B5911EA-0029-5ED7-CF00-6237279D68F8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rgbClr val="3F0730"/>
                </a:solidFill>
                <a:latin typeface="Arial" panose="020B0604020202020204" pitchFamily="34" charset="0"/>
              </a:rPr>
              <a:t>Internal Use Only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56C5E9-02A0-7EFC-1CAD-77CFFD92A2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2094A8-3BFB-1955-613A-A7F8F91187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820384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rtiary Image Breaker Slide (G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ndscape with wind turbines&#10;&#10;Description automatically generated">
            <a:extLst>
              <a:ext uri="{FF2B5EF4-FFF2-40B4-BE49-F238E27FC236}">
                <a16:creationId xmlns:a16="http://schemas.microsoft.com/office/drawing/2014/main" id="{80230456-1E1D-9882-953C-735C1650D9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389"/>
            <a:ext cx="12191999" cy="68593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D03570-DB34-2024-B384-8606A528FC2A}"/>
              </a:ext>
            </a:extLst>
          </p:cNvPr>
          <p:cNvSpPr/>
          <p:nvPr userDrawn="1"/>
        </p:nvSpPr>
        <p:spPr>
          <a:xfrm>
            <a:off x="0" y="-1388"/>
            <a:ext cx="12192000" cy="6859388"/>
          </a:xfrm>
          <a:prstGeom prst="rect">
            <a:avLst/>
          </a:prstGeom>
          <a:gradFill>
            <a:gsLst>
              <a:gs pos="0">
                <a:schemeClr val="tx1">
                  <a:alpha val="39214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group of green circles on a black background&#10;&#10;Description automatically generated">
            <a:extLst>
              <a:ext uri="{FF2B5EF4-FFF2-40B4-BE49-F238E27FC236}">
                <a16:creationId xmlns:a16="http://schemas.microsoft.com/office/drawing/2014/main" id="{61C10941-FE59-5783-1798-BE788622A2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E7D018-B171-94AC-7AB0-6D4A778AF1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73" y="820795"/>
            <a:ext cx="5001527" cy="2387600"/>
          </a:xfrm>
        </p:spPr>
        <p:txBody>
          <a:bodyPr anchor="b">
            <a:normAutofit/>
          </a:bodyPr>
          <a:lstStyle>
            <a:lvl1pPr algn="l">
              <a:defRPr sz="4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204E558-0287-752E-E0C0-41C16261E3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73" y="3245466"/>
            <a:ext cx="3806223" cy="1044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B6BB7C-D587-B2C7-DFFC-E364FFD9D89C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E72D25-3E0E-710D-9BCD-098260002641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431145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rtiary Text (Left) Media (Right) Slide - Gree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pic>
        <p:nvPicPr>
          <p:cNvPr id="2" name="Picture 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4C9BF871-1C7B-3808-FD75-784CB7BA95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2207C220-E592-CD43-BF11-9B33F731A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8887E76-4EAB-217B-9905-5F41F80D1A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D519D1-4CCA-277C-E47A-2C77401C2A94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9BFE38-B7CD-0A4C-1AAE-65706FE9A314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42703886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Text (left) Circle Media (right) -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circle on a green background&#10;&#10;Description automatically generated">
            <a:extLst>
              <a:ext uri="{FF2B5EF4-FFF2-40B4-BE49-F238E27FC236}">
                <a16:creationId xmlns:a16="http://schemas.microsoft.com/office/drawing/2014/main" id="{20C745BF-A6FE-9C89-A1A9-53C92188F4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pic>
        <p:nvPicPr>
          <p:cNvPr id="12" name="Picture 1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E67CFF76-6D91-97FD-5651-EF0E6470CA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2" y="1077687"/>
            <a:ext cx="5458727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0123E-ED9B-5C86-2BDD-C6716D248A35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F91707-5D4B-CA6A-ABC5-F682A39DF208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5821452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Breaker slide - Oran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red and orange background with white dots&#10;&#10;Description automatically generated">
            <a:extLst>
              <a:ext uri="{FF2B5EF4-FFF2-40B4-BE49-F238E27FC236}">
                <a16:creationId xmlns:a16="http://schemas.microsoft.com/office/drawing/2014/main" id="{3A206F06-1DC8-DB27-CD61-EA425EBFA4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0565349-94A5-B4CE-810A-617DD67F06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defRPr sz="4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EFE08E9-6261-DAF2-2875-EDFD62D93E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ECB0C5-3372-8899-E0C4-BAA7FF3C995D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7E368F-6B9D-6F1D-6C75-4991CC7DAEDD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9298576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rtiary Image Breaker Slide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en standing in a room with a window&#10;&#10;Description automatically generated">
            <a:extLst>
              <a:ext uri="{FF2B5EF4-FFF2-40B4-BE49-F238E27FC236}">
                <a16:creationId xmlns:a16="http://schemas.microsoft.com/office/drawing/2014/main" id="{7E5940D1-7D44-F002-B80B-1547B0BB31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DBE9E21-7697-D9F7-4B4C-A0A1BB7C8E9C}"/>
              </a:ext>
            </a:extLst>
          </p:cNvPr>
          <p:cNvSpPr/>
          <p:nvPr userDrawn="1"/>
        </p:nvSpPr>
        <p:spPr>
          <a:xfrm>
            <a:off x="87086" y="0"/>
            <a:ext cx="12192000" cy="6859388"/>
          </a:xfrm>
          <a:prstGeom prst="rect">
            <a:avLst/>
          </a:prstGeom>
          <a:gradFill>
            <a:gsLst>
              <a:gs pos="0">
                <a:schemeClr val="tx1">
                  <a:alpha val="39214"/>
                </a:schemeClr>
              </a:gs>
              <a:gs pos="9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group of yellow circles on a black background&#10;&#10;Description automatically generated">
            <a:extLst>
              <a:ext uri="{FF2B5EF4-FFF2-40B4-BE49-F238E27FC236}">
                <a16:creationId xmlns:a16="http://schemas.microsoft.com/office/drawing/2014/main" id="{00C307F2-82C7-4AE4-F7EA-9DBAC43E81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7403249-DAF3-F6D3-58FB-ACF79DCCD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defRPr sz="4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B5B0F677-F88B-19B9-DBAC-1B2F7B283C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CABF5A-754E-8920-0F75-178EB04F4065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5861B5-CD8F-EB20-8FAA-52B2F6A42F48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871831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oup of people sitting around a table looking at a computer&#10;&#10;Description automatically generated">
            <a:extLst>
              <a:ext uri="{FF2B5EF4-FFF2-40B4-BE49-F238E27FC236}">
                <a16:creationId xmlns:a16="http://schemas.microsoft.com/office/drawing/2014/main" id="{5C1AFF9B-026C-9129-DEA5-779635F510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F42232-F648-DDAD-E75B-0C12BC4B2F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BB77347-9877-93CA-4103-023E62BFE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664" y="796204"/>
            <a:ext cx="4328983" cy="1532773"/>
          </a:xfrm>
        </p:spPr>
        <p:txBody>
          <a:bodyPr lIns="0" anchor="t" anchorCtr="0">
            <a:normAutofit/>
          </a:bodyPr>
          <a:lstStyle>
            <a:lvl1pPr algn="l">
              <a:defRPr sz="4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/>
          </a:p>
        </p:txBody>
      </p:sp>
      <p:pic>
        <p:nvPicPr>
          <p:cNvPr id="5" name="Picture 4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03362316-8BB8-BD40-9D0A-F62FC86022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1600" y="5811520"/>
            <a:ext cx="1930400" cy="104648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A611D19F-4AA1-948B-0F06-8E3EAD4A1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663" y="2478639"/>
            <a:ext cx="3824891" cy="663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62EF2A-DA07-421C-5B25-7BA1CEB572D3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532655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rtiary Image Breaker Slide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oup of yellow circles on a black background&#10;&#10;Description automatically generated" hidden="1">
            <a:extLst>
              <a:ext uri="{FF2B5EF4-FFF2-40B4-BE49-F238E27FC236}">
                <a16:creationId xmlns:a16="http://schemas.microsoft.com/office/drawing/2014/main" id="{00C307F2-82C7-4AE4-F7EA-9DBAC43E81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7403249-DAF3-F6D3-58FB-ACF79DCCD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820795"/>
            <a:ext cx="5105856" cy="2387600"/>
          </a:xfrm>
        </p:spPr>
        <p:txBody>
          <a:bodyPr anchor="b">
            <a:normAutofit/>
          </a:bodyPr>
          <a:lstStyle>
            <a:lvl1pPr algn="l"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B5B0F677-F88B-19B9-DBAC-1B2F7B283C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3245466"/>
            <a:ext cx="3885619" cy="1044146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115360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rtiary Text (Left) Media (Right) Slide - Oran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7E8957-A01D-893F-D819-6B81B4015B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pic>
        <p:nvPicPr>
          <p:cNvPr id="2" name="Picture 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50800B55-4735-AD9F-0549-68B2C0540B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86A7EF4-7D16-83B4-DDCB-016341778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827711"/>
            <a:ext cx="5045070" cy="1325563"/>
          </a:xfrm>
        </p:spPr>
        <p:txBody>
          <a:bodyPr/>
          <a:lstStyle>
            <a:lvl1pPr>
              <a:defRPr b="1" i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9DC703E9-13B3-B7EB-69E3-5F8ADF1ECA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2389357"/>
            <a:ext cx="5045070" cy="2410421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1C6992-F80A-F269-66D6-6535B74E506E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34A9EB-9590-4CAF-23D2-74BF331BCF5E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6715021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rtiary Text (left) Circle Media (right)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and orange circle&#10;&#10;Description automatically generated">
            <a:extLst>
              <a:ext uri="{FF2B5EF4-FFF2-40B4-BE49-F238E27FC236}">
                <a16:creationId xmlns:a16="http://schemas.microsoft.com/office/drawing/2014/main" id="{08760D1E-DF65-35B5-8609-7AA3EC598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C8E555-A363-BBFE-7CE9-820F216281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90691" y="-620033"/>
            <a:ext cx="8539843" cy="8327117"/>
          </a:xfrm>
          <a:prstGeom prst="ellipse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pic>
        <p:nvPicPr>
          <p:cNvPr id="12" name="Picture 11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E67CFF76-6D91-97FD-5651-EF0E6470CA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F0BC532-0DCF-D95D-28B5-7CED43AF3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1077687"/>
            <a:ext cx="5148672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FA8AA84D-31F0-CED3-DCC7-DD7727F143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273" y="2628900"/>
            <a:ext cx="4462848" cy="3151414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7B0077-E4FB-DB68-32EB-70E5BFA02DD2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7147E8-B984-E512-52AF-BE49CE4AD4AA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322686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ield with wind turbines in the background&#10;&#10;Description automatically generated">
            <a:extLst>
              <a:ext uri="{FF2B5EF4-FFF2-40B4-BE49-F238E27FC236}">
                <a16:creationId xmlns:a16="http://schemas.microsoft.com/office/drawing/2014/main" id="{91B95623-DB60-0FE1-2973-59391D1187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  <p:pic>
        <p:nvPicPr>
          <p:cNvPr id="9" name="Picture 8" descr="A screenshot of a video game&#10;&#10;Description automatically generated">
            <a:extLst>
              <a:ext uri="{FF2B5EF4-FFF2-40B4-BE49-F238E27FC236}">
                <a16:creationId xmlns:a16="http://schemas.microsoft.com/office/drawing/2014/main" id="{A15E0C7C-613F-78A1-1DEC-00D6D4942C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0" name="Picture 9" descr="A black background with white dots&#10;&#10;Description automatically generated">
            <a:extLst>
              <a:ext uri="{FF2B5EF4-FFF2-40B4-BE49-F238E27FC236}">
                <a16:creationId xmlns:a16="http://schemas.microsoft.com/office/drawing/2014/main" id="{44D1BF2D-F7AD-63E3-71D8-BDE9BF2F93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1600" y="5811520"/>
            <a:ext cx="1930400" cy="104648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5A63E56-9227-9978-ADC2-9223E6C51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8307435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349BD22-11FD-5019-2AE1-EEBDE251B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73" y="3200878"/>
            <a:ext cx="4122296" cy="2734702"/>
          </a:xfrm>
        </p:spPr>
        <p:txBody>
          <a:bodyPr/>
          <a:lstStyle>
            <a:lvl1pPr marL="514350" indent="-514350">
              <a:buClr>
                <a:schemeClr val="accent1"/>
              </a:buClr>
              <a:buFont typeface="+mj-lt"/>
              <a:buAutoNum type="arabicPeriod"/>
              <a:defRPr sz="2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914400" indent="-457200"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371600" indent="-457200"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714500" indent="-342900"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171700" indent="-342900"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7C07A8-1BF4-5583-A597-1F97B315BCF8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ECEC26-1630-4E64-F2CE-15AC8D9DE404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tx2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3453982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and black background&#10;&#10;Description automatically generated">
            <a:extLst>
              <a:ext uri="{FF2B5EF4-FFF2-40B4-BE49-F238E27FC236}">
                <a16:creationId xmlns:a16="http://schemas.microsoft.com/office/drawing/2014/main" id="{BD733B61-FDE5-43FD-02B9-15749A7E23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495"/>
            <a:ext cx="12207103" cy="68664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69532E-6917-836E-1185-E305911BA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10515600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FC869-04DE-7711-205B-68333ECEB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73" y="1825625"/>
            <a:ext cx="10515600" cy="4351338"/>
          </a:xfrm>
        </p:spPr>
        <p:txBody>
          <a:bodyPr/>
          <a:lstStyle>
            <a:lvl1pPr marL="514350" indent="-514350">
              <a:buFont typeface="+mj-lt"/>
              <a:buAutoNum type="arabicPeriod"/>
              <a:defRPr b="0" i="0">
                <a:latin typeface="Arial" panose="020B0604020202020204" pitchFamily="34" charset="0"/>
              </a:defRPr>
            </a:lvl1pPr>
            <a:lvl2pPr marL="914400" indent="-457200">
              <a:buFont typeface="+mj-lt"/>
              <a:buAutoNum type="arabicPeriod"/>
              <a:defRPr b="0" i="0">
                <a:latin typeface="Arial" panose="020B0604020202020204" pitchFamily="34" charset="0"/>
              </a:defRPr>
            </a:lvl2pPr>
            <a:lvl3pPr marL="1371600" indent="-457200">
              <a:buFont typeface="+mj-lt"/>
              <a:buAutoNum type="arabicPeriod"/>
              <a:defRPr b="0" i="0">
                <a:latin typeface="Arial" panose="020B0604020202020204" pitchFamily="34" charset="0"/>
              </a:defRPr>
            </a:lvl3pPr>
            <a:lvl4pPr marL="1714500" indent="-342900">
              <a:buFont typeface="+mj-lt"/>
              <a:buAutoNum type="arabicPeriod"/>
              <a:defRPr b="0" i="0">
                <a:latin typeface="Arial" panose="020B0604020202020204" pitchFamily="34" charset="0"/>
              </a:defRPr>
            </a:lvl4pPr>
            <a:lvl5pPr marL="2171700" indent="-342900">
              <a:buFont typeface="+mj-lt"/>
              <a:buAutoNum type="arabicPeriod"/>
              <a:defRPr b="0" i="0"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79101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40DE9A63-8C09-1B7B-D2EE-4082DB8432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5"/>
            <a:ext cx="10515600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1926771"/>
            <a:ext cx="4462848" cy="4153354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6DFA2F4-A131-0E86-D67F-D866F13044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49088" y="1926771"/>
            <a:ext cx="4462848" cy="4153354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89142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flower on a black background&#10;&#10;Description automatically generated">
            <a:extLst>
              <a:ext uri="{FF2B5EF4-FFF2-40B4-BE49-F238E27FC236}">
                <a16:creationId xmlns:a16="http://schemas.microsoft.com/office/drawing/2014/main" id="{624B9880-4FA8-5D6B-4930-EB7C51734E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941561" cy="3055537"/>
          </a:xfrm>
          <a:prstGeom prst="rect">
            <a:avLst/>
          </a:prstGeom>
        </p:spPr>
      </p:pic>
      <p:pic>
        <p:nvPicPr>
          <p:cNvPr id="8" name="Picture 7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40DE9A63-8C09-1B7B-D2EE-4082DB8432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631032"/>
            <a:ext cx="3016800" cy="1325563"/>
          </a:xfrm>
        </p:spPr>
        <p:txBody>
          <a:bodyPr>
            <a:normAutofit/>
          </a:bodyPr>
          <a:lstStyle>
            <a:lvl1pPr>
              <a:defRPr sz="30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3613681"/>
            <a:ext cx="4139679" cy="2140733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80908B0-75DE-A115-6336-EF8AAE3C5F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20807" y="1926771"/>
            <a:ext cx="2401614" cy="2818650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544403BA-BDEC-33C9-D380-0A99E3D527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40209" y="1926771"/>
            <a:ext cx="2401614" cy="2818650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E009D3-6AC2-A43C-54C7-5572F42CB24D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343041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and black background&#10;&#10;Description automatically generated">
            <a:extLst>
              <a:ext uri="{FF2B5EF4-FFF2-40B4-BE49-F238E27FC236}">
                <a16:creationId xmlns:a16="http://schemas.microsoft.com/office/drawing/2014/main" id="{FA872D7E-483A-F12C-54BD-9C3DEF2A57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422566"/>
            <a:ext cx="6096001" cy="4439265"/>
          </a:xfrm>
          <a:prstGeom prst="rect">
            <a:avLst/>
          </a:prstGeom>
        </p:spPr>
      </p:pic>
      <p:pic>
        <p:nvPicPr>
          <p:cNvPr id="8" name="Picture 7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40DE9A63-8C09-1B7B-D2EE-4082DB8432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631032"/>
            <a:ext cx="3016800" cy="1325563"/>
          </a:xfrm>
        </p:spPr>
        <p:txBody>
          <a:bodyPr>
            <a:normAutofit/>
          </a:bodyPr>
          <a:lstStyle>
            <a:lvl1pPr>
              <a:defRPr sz="30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3" y="3613681"/>
            <a:ext cx="4139679" cy="2140733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6DFA2F4-A131-0E86-D67F-D866F13044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20807" y="1926771"/>
            <a:ext cx="2401614" cy="2818650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B81684C-BEDC-A504-8845-1713CDAEB0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40209" y="1926771"/>
            <a:ext cx="2401614" cy="2818650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B28D82-A3B0-1B3C-D021-6E2F641AB46E}"/>
              </a:ext>
            </a:extLst>
          </p:cNvPr>
          <p:cNvSpPr txBox="1"/>
          <p:nvPr userDrawn="1"/>
        </p:nvSpPr>
        <p:spPr>
          <a:xfrm>
            <a:off x="543720" y="6509834"/>
            <a:ext cx="141065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smtClean="0">
                <a:solidFill>
                  <a:schemeClr val="bg1"/>
                </a:solidFill>
              </a:rPr>
              <a:t>‹#›</a:t>
            </a:fld>
            <a:endParaRPr lang="en-GB" sz="2000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8292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750103-FF4D-6647-58A5-FC31ECFD368F}"/>
              </a:ext>
            </a:extLst>
          </p:cNvPr>
          <p:cNvSpPr/>
          <p:nvPr userDrawn="1"/>
        </p:nvSpPr>
        <p:spPr>
          <a:xfrm>
            <a:off x="0" y="0"/>
            <a:ext cx="425115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D9546A-ACA3-E84E-1693-0DA11D64DE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85913"/>
            <a:ext cx="3652468" cy="1772086"/>
          </a:xfrm>
          <a:prstGeom prst="rect">
            <a:avLst/>
          </a:prstGeom>
        </p:spPr>
      </p:pic>
      <p:pic>
        <p:nvPicPr>
          <p:cNvPr id="8" name="Picture 7" descr="A black background with a pink object&#10;&#10;Description automatically generated">
            <a:extLst>
              <a:ext uri="{FF2B5EF4-FFF2-40B4-BE49-F238E27FC236}">
                <a16:creationId xmlns:a16="http://schemas.microsoft.com/office/drawing/2014/main" id="{40DE9A63-8C09-1B7B-D2EE-4082DB8432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12192002" cy="68580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1A24C3F-E03C-61C2-1BCE-010C0EDD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631032"/>
            <a:ext cx="3016800" cy="1325563"/>
          </a:xfrm>
        </p:spPr>
        <p:txBody>
          <a:bodyPr>
            <a:normAutofit/>
          </a:bodyPr>
          <a:lstStyle>
            <a:lvl1pPr>
              <a:defRPr sz="30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D44057-B0E9-C3CD-858C-1158DB642F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74" y="2389514"/>
            <a:ext cx="3015194" cy="1131740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6DFA2F4-A131-0E86-D67F-D866F13044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95193" y="1721819"/>
            <a:ext cx="2832536" cy="2818650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FB81684C-BEDC-A504-8845-1713CDAEB0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60079" y="1721819"/>
            <a:ext cx="2832536" cy="2818650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C0D688-373E-EFA1-4A88-C13714EA7D47}"/>
              </a:ext>
            </a:extLst>
          </p:cNvPr>
          <p:cNvSpPr txBox="1"/>
          <p:nvPr userDrawn="1"/>
        </p:nvSpPr>
        <p:spPr>
          <a:xfrm>
            <a:off x="543720" y="6509834"/>
            <a:ext cx="141065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smtClean="0">
                <a:solidFill>
                  <a:schemeClr val="bg1"/>
                </a:solidFill>
              </a:rPr>
              <a:t>‹#›</a:t>
            </a:fld>
            <a:endParaRPr lang="en-GB" sz="2000" noProof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17D236-609B-B324-173A-EB4BE4303570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chemeClr val="bg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9407430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8FF2E-BD35-BB4A-CC38-C131393D7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1784F-2B95-B961-C761-D3A678AE8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63419D-0416-D0A5-806B-BE51A335AB2E}"/>
              </a:ext>
            </a:extLst>
          </p:cNvPr>
          <p:cNvSpPr txBox="1"/>
          <p:nvPr userDrawn="1"/>
        </p:nvSpPr>
        <p:spPr>
          <a:xfrm>
            <a:off x="543721" y="6509834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900" b="0" i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2000" b="0" i="0" noProof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188D62-5123-B5CB-FA0B-6F227B6303A7}"/>
              </a:ext>
            </a:extLst>
          </p:cNvPr>
          <p:cNvSpPr txBox="1"/>
          <p:nvPr userDrawn="1"/>
        </p:nvSpPr>
        <p:spPr>
          <a:xfrm>
            <a:off x="532944" y="136525"/>
            <a:ext cx="4571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i="0">
                <a:solidFill>
                  <a:srgbClr val="3F0730"/>
                </a:solidFill>
                <a:latin typeface="Arial" panose="020B0604020202020204" pitchFamily="34" charset="0"/>
              </a:rPr>
              <a:t>Public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AF90EB-614E-BE75-A72B-1656BD1912DC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42100"/>
            <a:ext cx="91916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Publicly Available</a:t>
            </a:r>
          </a:p>
        </p:txBody>
      </p:sp>
    </p:spTree>
    <p:extLst>
      <p:ext uri="{BB962C8B-B14F-4D97-AF65-F5344CB8AC3E}">
        <p14:creationId xmlns:p14="http://schemas.microsoft.com/office/powerpoint/2010/main" val="3691040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84" r:id="rId3"/>
    <p:sldLayoutId id="2147483676" r:id="rId4"/>
    <p:sldLayoutId id="2147483650" r:id="rId5"/>
    <p:sldLayoutId id="2147483651" r:id="rId6"/>
    <p:sldLayoutId id="2147483678" r:id="rId7"/>
    <p:sldLayoutId id="2147483679" r:id="rId8"/>
    <p:sldLayoutId id="2147483680" r:id="rId9"/>
    <p:sldLayoutId id="2147483652" r:id="rId10"/>
    <p:sldLayoutId id="2147483653" r:id="rId11"/>
    <p:sldLayoutId id="2147483654" r:id="rId12"/>
    <p:sldLayoutId id="2147483666" r:id="rId13"/>
    <p:sldLayoutId id="2147483673" r:id="rId14"/>
    <p:sldLayoutId id="2147483681" r:id="rId15"/>
    <p:sldLayoutId id="2147483655" r:id="rId16"/>
    <p:sldLayoutId id="2147483677" r:id="rId17"/>
    <p:sldLayoutId id="2147483656" r:id="rId18"/>
    <p:sldLayoutId id="2147483667" r:id="rId19"/>
    <p:sldLayoutId id="2147483672" r:id="rId20"/>
    <p:sldLayoutId id="2147483660" r:id="rId21"/>
    <p:sldLayoutId id="2147483663" r:id="rId22"/>
    <p:sldLayoutId id="2147483668" r:id="rId23"/>
    <p:sldLayoutId id="2147483671" r:id="rId24"/>
    <p:sldLayoutId id="2147483682" r:id="rId25"/>
    <p:sldLayoutId id="2147483661" r:id="rId26"/>
    <p:sldLayoutId id="2147483664" r:id="rId27"/>
    <p:sldLayoutId id="2147483669" r:id="rId28"/>
    <p:sldLayoutId id="2147483670" r:id="rId29"/>
    <p:sldLayoutId id="2147483683" r:id="rId30"/>
    <p:sldLayoutId id="2147483662" r:id="rId31"/>
    <p:sldLayoutId id="2147483665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so.energy/industry-information/codes/sqss/modifications/gsr033-code-maintenance" TargetMode="External"/><Relationship Id="rId2" Type="http://schemas.openxmlformats.org/officeDocument/2006/relationships/hyperlink" Target="https://www.ofgem.gov.uk/publications/code-modificationmodification-proposals-ofgem-decision-expected-publication-dates-timetable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neso.energy/industry-information/codes/sqss/modifications/gsr031-introducing-competitively-appointed-transmission-owners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eso.energy/industry-information/codes/sqss/modifications/gsr030-offshore-dc-connections" TargetMode="Externa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CD650BC-F0A5-A481-1852-5EE168368D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500">
                <a:latin typeface="Poppins"/>
                <a:cs typeface="Poppins"/>
              </a:rPr>
              <a:t> SQSS Panel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B5167A3-4A0A-1FD4-0498-8A738F8345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3" y="4213654"/>
            <a:ext cx="4776475" cy="1044146"/>
          </a:xfrm>
        </p:spPr>
        <p:txBody>
          <a:bodyPr>
            <a:normAutofit/>
          </a:bodyPr>
          <a:lstStyle/>
          <a:p>
            <a:r>
              <a:rPr lang="en-GB" sz="1600">
                <a:latin typeface="Poppins" panose="00000500000000000000" pitchFamily="2" charset="0"/>
                <a:cs typeface="Poppins" panose="00000500000000000000" pitchFamily="2" charset="0"/>
              </a:rPr>
              <a:t>Tuesday 06 May 2025</a:t>
            </a:r>
          </a:p>
          <a:p>
            <a:r>
              <a:rPr lang="en-GB" sz="1600">
                <a:latin typeface="Poppins" panose="00000500000000000000" pitchFamily="2" charset="0"/>
                <a:cs typeface="Poppins" panose="00000500000000000000" pitchFamily="2" charset="0"/>
              </a:rPr>
              <a:t>In person and via Teams</a:t>
            </a:r>
          </a:p>
        </p:txBody>
      </p:sp>
    </p:spTree>
    <p:extLst>
      <p:ext uri="{BB962C8B-B14F-4D97-AF65-F5344CB8AC3E}">
        <p14:creationId xmlns:p14="http://schemas.microsoft.com/office/powerpoint/2010/main" val="40902165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D98EE-E1A5-660F-D8BB-77F4E2ECC5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44" y="2976854"/>
            <a:ext cx="5105856" cy="2387600"/>
          </a:xfrm>
        </p:spPr>
        <p:txBody>
          <a:bodyPr/>
          <a:lstStyle/>
          <a:p>
            <a:r>
              <a:rPr lang="en-GB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Close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34B3D5-AFDE-1E8B-99C9-3355233139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44" y="5364454"/>
            <a:ext cx="5011208" cy="104414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b="1">
                <a:latin typeface="Poppins" panose="00000500000000000000" pitchFamily="2" charset="0"/>
                <a:cs typeface="Poppins" panose="00000500000000000000" pitchFamily="2" charset="0"/>
              </a:rPr>
              <a:t>Teri Puddefoot</a:t>
            </a:r>
          </a:p>
          <a:p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Chair, SQSS Panel</a:t>
            </a:r>
          </a:p>
        </p:txBody>
      </p:sp>
    </p:spTree>
    <p:extLst>
      <p:ext uri="{BB962C8B-B14F-4D97-AF65-F5344CB8AC3E}">
        <p14:creationId xmlns:p14="http://schemas.microsoft.com/office/powerpoint/2010/main" val="2878255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E72A62-834B-91D1-5B4D-1B1ADF5B69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WELCOME</a:t>
            </a: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en-GB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192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6318A9D0-9816-A9CE-E57D-783F0ECC0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73" y="365126"/>
            <a:ext cx="7141753" cy="893832"/>
          </a:xfrm>
        </p:spPr>
        <p:txBody>
          <a:bodyPr>
            <a:normAutofit/>
          </a:bodyPr>
          <a:lstStyle/>
          <a:p>
            <a:r>
              <a:rPr lang="en-GB" sz="2500">
                <a:solidFill>
                  <a:srgbClr val="3F073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Purpose of Panel &amp; Duties of Panel Members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92D09A-F913-2C89-6D9C-053F50F70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73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GB" sz="1600" b="0" i="0" u="none" strike="noStrike">
              <a:solidFill>
                <a:srgbClr val="000000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 fontAlgn="base">
              <a:buNone/>
            </a:pPr>
            <a:endParaRPr lang="en-GB" sz="1600">
              <a:solidFill>
                <a:srgbClr val="00000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 fontAlgn="base">
              <a:buNone/>
            </a:pPr>
            <a:endParaRPr lang="en-US" sz="1600" b="0" i="0">
              <a:solidFill>
                <a:srgbClr val="000000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5C64A54-B609-C1B3-051B-F4B08D77B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73" y="1407297"/>
            <a:ext cx="62388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670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F1A1365D-8CD5-6324-9D44-2C0A8147C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500">
                <a:solidFill>
                  <a:srgbClr val="3F073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Action Log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205A727-39A9-24C1-5DE2-279193EFEB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2500" b="1"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Action Log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3C0B39E-E251-246A-5545-143C14BF7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485507"/>
              </p:ext>
            </p:extLst>
          </p:nvPr>
        </p:nvGraphicFramePr>
        <p:xfrm>
          <a:off x="4484914" y="1383877"/>
          <a:ext cx="7454536" cy="4090245"/>
        </p:xfrm>
        <a:graphic>
          <a:graphicData uri="http://schemas.openxmlformats.org/drawingml/2006/table">
            <a:tbl>
              <a:tblPr/>
              <a:tblGrid>
                <a:gridCol w="1424768">
                  <a:extLst>
                    <a:ext uri="{9D8B030D-6E8A-4147-A177-3AD203B41FA5}">
                      <a16:colId xmlns:a16="http://schemas.microsoft.com/office/drawing/2014/main" val="1744109411"/>
                    </a:ext>
                  </a:extLst>
                </a:gridCol>
                <a:gridCol w="1248000">
                  <a:extLst>
                    <a:ext uri="{9D8B030D-6E8A-4147-A177-3AD203B41FA5}">
                      <a16:colId xmlns:a16="http://schemas.microsoft.com/office/drawing/2014/main" val="597725346"/>
                    </a:ext>
                  </a:extLst>
                </a:gridCol>
                <a:gridCol w="707297">
                  <a:extLst>
                    <a:ext uri="{9D8B030D-6E8A-4147-A177-3AD203B41FA5}">
                      <a16:colId xmlns:a16="http://schemas.microsoft.com/office/drawing/2014/main" val="1164611074"/>
                    </a:ext>
                  </a:extLst>
                </a:gridCol>
                <a:gridCol w="2031213">
                  <a:extLst>
                    <a:ext uri="{9D8B030D-6E8A-4147-A177-3AD203B41FA5}">
                      <a16:colId xmlns:a16="http://schemas.microsoft.com/office/drawing/2014/main" val="1766131523"/>
                    </a:ext>
                  </a:extLst>
                </a:gridCol>
                <a:gridCol w="2043258">
                  <a:extLst>
                    <a:ext uri="{9D8B030D-6E8A-4147-A177-3AD203B41FA5}">
                      <a16:colId xmlns:a16="http://schemas.microsoft.com/office/drawing/2014/main" val="444349427"/>
                    </a:ext>
                  </a:extLst>
                </a:gridCol>
              </a:tblGrid>
              <a:tr h="81804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FFFFFF"/>
                          </a:solidFill>
                          <a:effectLst/>
                          <a:latin typeface="Poppins"/>
                        </a:rPr>
                        <a:t>Action number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33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FFFFFF"/>
                          </a:solidFill>
                          <a:effectLst/>
                          <a:latin typeface="Poppins"/>
                        </a:rPr>
                        <a:t>Panel Raised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33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FFFFFF"/>
                          </a:solidFill>
                          <a:effectLst/>
                          <a:latin typeface="Poppins"/>
                        </a:rPr>
                        <a:t>Owner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33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FFFFFF"/>
                          </a:solidFill>
                          <a:effectLst/>
                          <a:latin typeface="Poppins" panose="00000500000000000000" pitchFamily="2" charset="0"/>
                        </a:rPr>
                        <a:t>Action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33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FFFFFF"/>
                          </a:solidFill>
                          <a:effectLst/>
                          <a:latin typeface="Poppins" panose="00000500000000000000" pitchFamily="2" charset="0"/>
                        </a:rPr>
                        <a:t>Comment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9410853"/>
                  </a:ext>
                </a:extLst>
              </a:tr>
              <a:tr h="163609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40.8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Mar-24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AJ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NESO to report on progress of GC0117 and if an SQSS modification is required, when this will be raised. 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</a:rPr>
                        <a:t>UPDATE: Awaiting decision</a:t>
                      </a:r>
                      <a:b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</a:rPr>
                      </a:b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Poppins" panose="00000500000000000000" pitchFamily="2" charset="0"/>
                      </a:endParaRP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1928840"/>
                  </a:ext>
                </a:extLst>
              </a:tr>
              <a:tr h="163609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42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Sep-24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AG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Poppins"/>
                        </a:rPr>
                        <a:t>AG to talk to Ofgem Lawyers for clarification of “Company” / Code references within licence/code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Poppins" panose="00000500000000000000" pitchFamily="2" charset="0"/>
                        </a:rPr>
                        <a:t>Adam Gildea from Ofgem code governance team to discuss with lawyers.</a:t>
                      </a:r>
                    </a:p>
                  </a:txBody>
                  <a:tcPr marL="4905" marR="4905" marT="49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155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7673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90B1B2F-B40E-1A00-AAB1-1A801E85C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46" y="117490"/>
            <a:ext cx="10515600" cy="1325563"/>
          </a:xfrm>
        </p:spPr>
        <p:txBody>
          <a:bodyPr>
            <a:normAutofit/>
          </a:bodyPr>
          <a:lstStyle/>
          <a:p>
            <a:r>
              <a:rPr lang="en-GB" sz="2400">
                <a:solidFill>
                  <a:srgbClr val="3F073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Authority Decisions and Update (as at 20 April 2025)</a:t>
            </a:r>
            <a:br>
              <a:rPr lang="en-GB" sz="2400">
                <a:solidFill>
                  <a:srgbClr val="3F0730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en-GB" sz="2400" u="sng">
              <a:solidFill>
                <a:srgbClr val="3F073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DD0B286-9F56-D072-F0B0-92DDE04CC7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4746" y="3555037"/>
            <a:ext cx="6183456" cy="369114"/>
          </a:xfrm>
        </p:spPr>
        <p:txBody>
          <a:bodyPr>
            <a:noAutofit/>
          </a:bodyPr>
          <a:lstStyle/>
          <a:p>
            <a:r>
              <a:rPr lang="en-GB" sz="1400" b="1" u="sng">
                <a:latin typeface="Poppins" panose="00000500000000000000" pitchFamily="2" charset="0"/>
                <a:cs typeface="Poppins" panose="00000500000000000000" pitchFamily="2" charset="0"/>
              </a:rPr>
              <a:t>Decisions Pending</a:t>
            </a:r>
          </a:p>
          <a:p>
            <a:r>
              <a:rPr lang="en-GB" sz="1400">
                <a:latin typeface="Poppins" panose="00000500000000000000" pitchFamily="2" charset="0"/>
                <a:cs typeface="Poppins" panose="00000500000000000000" pitchFamily="2" charset="0"/>
              </a:rPr>
              <a:t>None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FBA445D-077F-E267-3C15-087A6039AB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4746" y="4271163"/>
            <a:ext cx="6947790" cy="506921"/>
          </a:xfrm>
        </p:spPr>
        <p:txBody>
          <a:bodyPr>
            <a:noAutofit/>
          </a:bodyPr>
          <a:lstStyle/>
          <a:p>
            <a:r>
              <a:rPr lang="en-GB" sz="1400" b="1" u="sng">
                <a:latin typeface="Poppins" panose="00000500000000000000" pitchFamily="2" charset="0"/>
                <a:cs typeface="Poppins" panose="00000500000000000000" pitchFamily="2" charset="0"/>
              </a:rPr>
              <a:t>Received Final Modification Reports since last Panel Meeting</a:t>
            </a:r>
          </a:p>
          <a:p>
            <a:r>
              <a:rPr lang="en-GB" sz="1400">
                <a:latin typeface="Poppins" panose="00000500000000000000" pitchFamily="2" charset="0"/>
                <a:cs typeface="Poppins" panose="00000500000000000000" pitchFamily="2" charset="0"/>
              </a:rPr>
              <a:t>None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8A3615-8DD3-9383-91FD-58304EC55FF3}"/>
              </a:ext>
            </a:extLst>
          </p:cNvPr>
          <p:cNvSpPr txBox="1"/>
          <p:nvPr/>
        </p:nvSpPr>
        <p:spPr>
          <a:xfrm>
            <a:off x="494746" y="5907007"/>
            <a:ext cx="96608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fontAlgn="base"/>
            <a:r>
              <a:rPr lang="en-GB" sz="1100" b="0" i="0" u="none" strike="noStrike">
                <a:solidFill>
                  <a:srgbClr val="00000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The Authority’s publication on decisions can be found on their website below:</a:t>
            </a:r>
            <a:r>
              <a:rPr lang="en-US" sz="1100" b="0" i="0">
                <a:solidFill>
                  <a:srgbClr val="00000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​</a:t>
            </a:r>
          </a:p>
          <a:p>
            <a:pPr algn="l" rtl="0" fontAlgn="base"/>
            <a:r>
              <a:rPr lang="en-GB" sz="1100" b="0" i="0" u="sng" strike="noStrike">
                <a:solidFill>
                  <a:srgbClr val="0563C1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2"/>
              </a:rPr>
              <a:t>https://www.ofgem.gov.uk/publications/code-modificationmodification-proposals-ofgem-decision-expected-publication-dates-timetable</a:t>
            </a:r>
            <a:endParaRPr lang="en-GB" sz="1100" b="0" i="0">
              <a:solidFill>
                <a:srgbClr val="000000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endParaRPr lang="en-GB" sz="110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A519779-A784-4BD9-2B9E-EEC39B8250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408913"/>
              </p:ext>
            </p:extLst>
          </p:nvPr>
        </p:nvGraphicFramePr>
        <p:xfrm>
          <a:off x="509104" y="1402677"/>
          <a:ext cx="11173791" cy="176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24597">
                  <a:extLst>
                    <a:ext uri="{9D8B030D-6E8A-4147-A177-3AD203B41FA5}">
                      <a16:colId xmlns:a16="http://schemas.microsoft.com/office/drawing/2014/main" val="1956007505"/>
                    </a:ext>
                  </a:extLst>
                </a:gridCol>
                <a:gridCol w="5441241">
                  <a:extLst>
                    <a:ext uri="{9D8B030D-6E8A-4147-A177-3AD203B41FA5}">
                      <a16:colId xmlns:a16="http://schemas.microsoft.com/office/drawing/2014/main" val="3272806507"/>
                    </a:ext>
                  </a:extLst>
                </a:gridCol>
                <a:gridCol w="2007953">
                  <a:extLst>
                    <a:ext uri="{9D8B030D-6E8A-4147-A177-3AD203B41FA5}">
                      <a16:colId xmlns:a16="http://schemas.microsoft.com/office/drawing/2014/main" val="5350907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400">
                          <a:solidFill>
                            <a:schemeClr val="bg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Modification</a:t>
                      </a:r>
                    </a:p>
                  </a:txBody>
                  <a:tcPr>
                    <a:solidFill>
                      <a:srgbClr val="81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solidFill>
                            <a:schemeClr val="bg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Decisions</a:t>
                      </a:r>
                    </a:p>
                  </a:txBody>
                  <a:tcPr>
                    <a:solidFill>
                      <a:srgbClr val="81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solidFill>
                            <a:schemeClr val="bg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Implementation Date</a:t>
                      </a:r>
                    </a:p>
                  </a:txBody>
                  <a:tcPr>
                    <a:solidFill>
                      <a:srgbClr val="81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429137"/>
                  </a:ext>
                </a:extLst>
              </a:tr>
              <a:tr h="321543">
                <a:tc>
                  <a:txBody>
                    <a:bodyPr/>
                    <a:lstStyle/>
                    <a:p>
                      <a:r>
                        <a:rPr lang="en-GB" sz="1400">
                          <a:latin typeface="Poppins" panose="00000500000000000000" pitchFamily="2" charset="0"/>
                          <a:cs typeface="Poppins" panose="00000500000000000000" pitchFamily="2" charset="0"/>
                          <a:hlinkClick r:id="rId3"/>
                        </a:rPr>
                        <a:t>GSR033: Code Maintenance</a:t>
                      </a:r>
                      <a:endParaRPr lang="en-GB" sz="14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On 21 March 2025 the Authority approved the Original solution.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31 March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1563314"/>
                  </a:ext>
                </a:extLst>
              </a:tr>
              <a:tr h="321543">
                <a:tc>
                  <a:txBody>
                    <a:bodyPr/>
                    <a:lstStyle/>
                    <a:p>
                      <a:r>
                        <a:rPr lang="en-GB" sz="1400">
                          <a:latin typeface="Poppins" panose="00000500000000000000" pitchFamily="2" charset="0"/>
                          <a:cs typeface="Poppins" panose="00000500000000000000" pitchFamily="2" charset="0"/>
                          <a:hlinkClick r:id="rId4"/>
                        </a:rPr>
                        <a:t>GSR031: Introducing Competitively Appointed Transmission Owners</a:t>
                      </a:r>
                      <a:endParaRPr lang="en-GB" sz="1400">
                        <a:highlight>
                          <a:srgbClr val="00FF00"/>
                        </a:highlight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On 25 March 2025 the Authority approved the Original solution.</a:t>
                      </a:r>
                    </a:p>
                    <a:p>
                      <a:endParaRPr lang="en-GB" sz="14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08 April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8008248"/>
                  </a:ext>
                </a:extLst>
              </a:tr>
            </a:tbl>
          </a:graphicData>
        </a:graphic>
      </p:graphicFrame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678785D-D4B5-2F4D-E436-277C85E0EBD5}"/>
              </a:ext>
            </a:extLst>
          </p:cNvPr>
          <p:cNvSpPr txBox="1">
            <a:spLocks/>
          </p:cNvSpPr>
          <p:nvPr/>
        </p:nvSpPr>
        <p:spPr>
          <a:xfrm>
            <a:off x="494746" y="1027752"/>
            <a:ext cx="6947790" cy="506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u="sng">
                <a:latin typeface="Poppins" panose="00000500000000000000" pitchFamily="2" charset="0"/>
                <a:cs typeface="Poppins" panose="00000500000000000000" pitchFamily="2" charset="0"/>
              </a:rPr>
              <a:t>Decisions Received since last Panel Meeting</a:t>
            </a:r>
          </a:p>
        </p:txBody>
      </p:sp>
    </p:spTree>
    <p:extLst>
      <p:ext uri="{BB962C8B-B14F-4D97-AF65-F5344CB8AC3E}">
        <p14:creationId xmlns:p14="http://schemas.microsoft.com/office/powerpoint/2010/main" val="1064678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52DDB-22F6-7211-4723-981DE6C7A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A6378-F6C3-D9E1-24EE-B264BEE54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080" y="1721819"/>
            <a:ext cx="3016800" cy="1325563"/>
          </a:xfrm>
        </p:spPr>
        <p:txBody>
          <a:bodyPr>
            <a:noAutofit/>
          </a:bodyPr>
          <a:lstStyle/>
          <a:p>
            <a:r>
              <a:rPr lang="en-GB" sz="2500" b="1" i="0" u="none" strike="noStrike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Inflight Modification Updates</a:t>
            </a:r>
            <a:endParaRPr lang="en-GB" sz="200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6B86A28-403B-AA78-C5BE-C46A6CF0A09D}"/>
              </a:ext>
            </a:extLst>
          </p:cNvPr>
          <p:cNvSpPr txBox="1">
            <a:spLocks/>
          </p:cNvSpPr>
          <p:nvPr/>
        </p:nvSpPr>
        <p:spPr>
          <a:xfrm>
            <a:off x="5018717" y="1721819"/>
            <a:ext cx="6406380" cy="290155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1" i="0" u="none" strike="noStrike">
                <a:solidFill>
                  <a:srgbClr val="3F073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  <a:hlinkClick r:id="rId2"/>
              </a:rPr>
              <a:t>GSR030: Offshore DC Connections</a:t>
            </a:r>
            <a:endParaRPr lang="en-GB">
              <a:highlight>
                <a:srgbClr val="00FF00"/>
              </a:highlight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GB">
                <a:solidFill>
                  <a:schemeClr val="bg1"/>
                </a:solidFill>
                <a:highlight>
                  <a:srgbClr val="00FF00"/>
                </a:highlight>
                <a:latin typeface="Poppins"/>
                <a:cs typeface="Poppin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86306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FBC22-EDF6-A72A-688D-FEF1392C7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382" y="397818"/>
            <a:ext cx="8617818" cy="585489"/>
          </a:xfrm>
        </p:spPr>
        <p:txBody>
          <a:bodyPr>
            <a:normAutofit fontScale="90000"/>
          </a:bodyPr>
          <a:lstStyle/>
          <a:p>
            <a:r>
              <a:rPr lang="en-GB" sz="2500" b="1" i="0" u="none" strike="noStrike">
                <a:solidFill>
                  <a:srgbClr val="3F073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GSR030: Offshore DC Connections</a:t>
            </a:r>
            <a:r>
              <a:rPr lang="en-GB" sz="2500">
                <a:solidFill>
                  <a:srgbClr val="3F073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-</a:t>
            </a:r>
            <a:r>
              <a:rPr lang="en-GB" sz="2500" b="1" i="0" u="none" strike="noStrike">
                <a:solidFill>
                  <a:srgbClr val="3F073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Timeline Update </a:t>
            </a:r>
            <a:endParaRPr lang="en-GB" sz="2500">
              <a:solidFill>
                <a:srgbClr val="3F073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E8BB6D-155C-CBCD-7CA6-6329E56847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8734" y="3560726"/>
            <a:ext cx="8443114" cy="462439"/>
          </a:xfrm>
        </p:spPr>
        <p:txBody>
          <a:bodyPr>
            <a:normAutofit/>
          </a:bodyPr>
          <a:lstStyle/>
          <a:p>
            <a:r>
              <a:rPr lang="en-GB" sz="1600" b="1">
                <a:latin typeface="Poppins" panose="00000500000000000000" pitchFamily="2" charset="0"/>
                <a:cs typeface="Poppins" panose="00000500000000000000" pitchFamily="2" charset="0"/>
              </a:rPr>
              <a:t>Rationale</a:t>
            </a:r>
            <a:r>
              <a:rPr lang="en-GB" sz="1600">
                <a:latin typeface="Poppins" panose="00000500000000000000" pitchFamily="2" charset="0"/>
                <a:cs typeface="Poppins" panose="00000500000000000000" pitchFamily="2" charset="0"/>
              </a:rPr>
              <a:t>: Ongoing development of solution required.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75BD98-EE88-4D0E-2ABB-05409C9DCA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7260" y="4349633"/>
            <a:ext cx="8846501" cy="1117997"/>
          </a:xfrm>
          <a:noFill/>
        </p:spPr>
        <p:txBody>
          <a:bodyPr>
            <a:noAutofit/>
          </a:bodyPr>
          <a:lstStyle/>
          <a:p>
            <a:pPr algn="just" rtl="0" fontAlgn="base"/>
            <a:r>
              <a:rPr lang="en-GB" sz="1600" b="1" i="0" u="none" strike="noStrike">
                <a:solidFill>
                  <a:srgbClr val="00000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Workgroups Remaining: </a:t>
            </a:r>
            <a:r>
              <a:rPr lang="en-GB" sz="1600" i="0" u="none" strike="noStrike">
                <a:solidFill>
                  <a:srgbClr val="00000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Two</a:t>
            </a:r>
            <a:r>
              <a:rPr lang="en-GB" sz="160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before Workgroup Consultation, two after. </a:t>
            </a:r>
            <a:endParaRPr lang="en-US" sz="1600" b="0" i="0">
              <a:solidFill>
                <a:srgbClr val="000000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 rtl="0" fontAlgn="base"/>
            <a:r>
              <a:rPr lang="en-GB" sz="1600" b="0" i="0">
                <a:solidFill>
                  <a:srgbClr val="00000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​</a:t>
            </a:r>
          </a:p>
          <a:p>
            <a:pPr algn="just" rtl="0" fontAlgn="base"/>
            <a:r>
              <a:rPr lang="en-GB" sz="1600" b="1" i="0" u="none" strike="noStrike">
                <a:solidFill>
                  <a:srgbClr val="00000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Ask of Panel: </a:t>
            </a:r>
            <a:r>
              <a:rPr lang="en-GB" sz="1600" b="0" i="0" u="none" strike="noStrike">
                <a:solidFill>
                  <a:srgbClr val="00000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Agree revised timeline</a:t>
            </a:r>
            <a:endParaRPr lang="en-GB" sz="1600" b="0" i="0">
              <a:solidFill>
                <a:srgbClr val="000000"/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000DBE-AFD0-67BC-AF2D-A3C1F797A6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928387"/>
              </p:ext>
            </p:extLst>
          </p:nvPr>
        </p:nvGraphicFramePr>
        <p:xfrm>
          <a:off x="327260" y="1316075"/>
          <a:ext cx="11608071" cy="19812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52263">
                  <a:extLst>
                    <a:ext uri="{9D8B030D-6E8A-4147-A177-3AD203B41FA5}">
                      <a16:colId xmlns:a16="http://schemas.microsoft.com/office/drawing/2014/main" val="615974789"/>
                    </a:ext>
                  </a:extLst>
                </a:gridCol>
                <a:gridCol w="2499851">
                  <a:extLst>
                    <a:ext uri="{9D8B030D-6E8A-4147-A177-3AD203B41FA5}">
                      <a16:colId xmlns:a16="http://schemas.microsoft.com/office/drawing/2014/main" val="3608638968"/>
                    </a:ext>
                  </a:extLst>
                </a:gridCol>
                <a:gridCol w="2020529">
                  <a:extLst>
                    <a:ext uri="{9D8B030D-6E8A-4147-A177-3AD203B41FA5}">
                      <a16:colId xmlns:a16="http://schemas.microsoft.com/office/drawing/2014/main" val="168633345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443922695"/>
                    </a:ext>
                  </a:extLst>
                </a:gridCol>
                <a:gridCol w="1736140">
                  <a:extLst>
                    <a:ext uri="{9D8B030D-6E8A-4147-A177-3AD203B41FA5}">
                      <a16:colId xmlns:a16="http://schemas.microsoft.com/office/drawing/2014/main" val="3093290136"/>
                    </a:ext>
                  </a:extLst>
                </a:gridCol>
                <a:gridCol w="1770488">
                  <a:extLst>
                    <a:ext uri="{9D8B030D-6E8A-4147-A177-3AD203B41FA5}">
                      <a16:colId xmlns:a16="http://schemas.microsoft.com/office/drawing/2014/main" val="1133349533"/>
                    </a:ext>
                  </a:extLst>
                </a:gridCol>
              </a:tblGrid>
              <a:tr h="215595">
                <a:tc>
                  <a:txBody>
                    <a:bodyPr/>
                    <a:lstStyle/>
                    <a:p>
                      <a:endParaRPr lang="en-GB" sz="1400" b="0" i="0" kern="1200">
                        <a:solidFill>
                          <a:schemeClr val="bg1"/>
                        </a:solidFill>
                        <a:effectLst/>
                        <a:latin typeface="Poppins" panose="00000500000000000000" pitchFamily="2" charset="0"/>
                        <a:ea typeface="+mn-ea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kern="1200">
                          <a:solidFill>
                            <a:schemeClr val="bg1"/>
                          </a:solidFill>
                          <a:effectLst/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</a:rPr>
                        <a:t>Workgroup Report issued to Panel</a:t>
                      </a:r>
                      <a:endParaRPr lang="en-GB" sz="1400" b="0">
                        <a:solidFill>
                          <a:schemeClr val="bg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kern="1200">
                          <a:solidFill>
                            <a:schemeClr val="bg1"/>
                          </a:solidFill>
                          <a:effectLst/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</a:rPr>
                        <a:t>DFMR issued to Panel</a:t>
                      </a:r>
                      <a:endParaRPr lang="en-GB" sz="1400" b="0">
                        <a:solidFill>
                          <a:schemeClr val="bg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kern="1200">
                          <a:solidFill>
                            <a:schemeClr val="bg1"/>
                          </a:solidFill>
                          <a:effectLst/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</a:rPr>
                        <a:t>FMR issued to Ofgem</a:t>
                      </a:r>
                      <a:endParaRPr lang="en-GB" sz="1400" b="0">
                        <a:solidFill>
                          <a:schemeClr val="bg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>
                          <a:solidFill>
                            <a:schemeClr val="bg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Decision 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kern="1200">
                          <a:solidFill>
                            <a:schemeClr val="bg1"/>
                          </a:solidFill>
                          <a:effectLst/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</a:rPr>
                        <a:t>Implementation Date</a:t>
                      </a:r>
                      <a:endParaRPr lang="en-GB" sz="1400" b="0">
                        <a:solidFill>
                          <a:schemeClr val="bg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768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400"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Previous timeline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kern="1200">
                          <a:solidFill>
                            <a:schemeClr val="dk1"/>
                          </a:solidFill>
                          <a:effectLst/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</a:rPr>
                        <a:t>06 March 2024</a:t>
                      </a:r>
                      <a:endParaRPr lang="en-GB" sz="14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kern="1200">
                          <a:solidFill>
                            <a:schemeClr val="dk1"/>
                          </a:solidFill>
                          <a:effectLst/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</a:rPr>
                        <a:t>03 July 2024</a:t>
                      </a:r>
                      <a:endParaRPr lang="en-GB" sz="14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kern="1200">
                          <a:solidFill>
                            <a:schemeClr val="dk1"/>
                          </a:solidFill>
                          <a:effectLst/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</a:rPr>
                        <a:t>23 September 2024</a:t>
                      </a:r>
                      <a:endParaRPr lang="en-GB" sz="14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kern="1200">
                          <a:solidFill>
                            <a:schemeClr val="dk1"/>
                          </a:solidFill>
                          <a:effectLst/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</a:rPr>
                        <a:t>TBC</a:t>
                      </a:r>
                      <a:endParaRPr lang="en-GB" sz="14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/>
                        <a:t>10 Business Days after Authority Decision</a:t>
                      </a:r>
                      <a:endParaRPr lang="en-GB" sz="14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140411"/>
                  </a:ext>
                </a:extLst>
              </a:tr>
              <a:tr h="154299">
                <a:tc>
                  <a:txBody>
                    <a:bodyPr/>
                    <a:lstStyle/>
                    <a:p>
                      <a:r>
                        <a:rPr lang="en-GB" sz="1400" b="0" i="0" kern="1200">
                          <a:solidFill>
                            <a:schemeClr val="dk1"/>
                          </a:solidFill>
                          <a:effectLst/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</a:rPr>
                        <a:t>New timeline</a:t>
                      </a:r>
                      <a:endParaRPr lang="en-GB" sz="14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kern="1200">
                          <a:solidFill>
                            <a:schemeClr val="dk1"/>
                          </a:solidFill>
                          <a:effectLst/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</a:rPr>
                        <a:t>09 September 2025</a:t>
                      </a:r>
                      <a:endParaRPr lang="en-GB" sz="14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kern="1200">
                          <a:solidFill>
                            <a:schemeClr val="dk1"/>
                          </a:solidFill>
                          <a:effectLst/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</a:rPr>
                        <a:t>10 November 2025</a:t>
                      </a:r>
                      <a:endParaRPr lang="en-GB" sz="14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kern="1200">
                          <a:solidFill>
                            <a:schemeClr val="dk1"/>
                          </a:solidFill>
                          <a:effectLst/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</a:rPr>
                        <a:t>08 December 2025</a:t>
                      </a:r>
                      <a:endParaRPr lang="en-GB" sz="14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kern="1200">
                          <a:solidFill>
                            <a:schemeClr val="dk1"/>
                          </a:solidFill>
                          <a:effectLst/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</a:rPr>
                        <a:t>TBC</a:t>
                      </a:r>
                      <a:endParaRPr lang="en-GB" sz="14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/>
                        <a:t>10 Business Days after Authority Decision</a:t>
                      </a:r>
                      <a:endParaRPr lang="en-GB" sz="14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2851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3558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FBC22-EDF6-A72A-688D-FEF1392C7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77" y="1233098"/>
            <a:ext cx="3369648" cy="1279961"/>
          </a:xfrm>
        </p:spPr>
        <p:txBody>
          <a:bodyPr>
            <a:noAutofit/>
          </a:bodyPr>
          <a:lstStyle/>
          <a:p>
            <a:r>
              <a:rPr lang="en-GB" sz="2500">
                <a:latin typeface="Poppins" panose="00000500000000000000" pitchFamily="2" charset="0"/>
                <a:cs typeface="Poppins" panose="00000500000000000000" pitchFamily="2" charset="0"/>
              </a:rPr>
              <a:t>Any other business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C491DE-B74C-5593-714F-F7E80495FD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95193" y="1721819"/>
            <a:ext cx="5949788" cy="2818650"/>
          </a:xfrm>
        </p:spPr>
        <p:txBody>
          <a:bodyPr/>
          <a:lstStyle/>
          <a:p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Frequency Risk and Control Report (FRCR) Session </a:t>
            </a:r>
          </a:p>
        </p:txBody>
      </p:sp>
    </p:spTree>
    <p:extLst>
      <p:ext uri="{BB962C8B-B14F-4D97-AF65-F5344CB8AC3E}">
        <p14:creationId xmlns:p14="http://schemas.microsoft.com/office/powerpoint/2010/main" val="1669831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FBC22-EDF6-A72A-688D-FEF1392C7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96" y="1458805"/>
            <a:ext cx="3016800" cy="1325563"/>
          </a:xfrm>
        </p:spPr>
        <p:txBody>
          <a:bodyPr>
            <a:noAutofit/>
          </a:bodyPr>
          <a:lstStyle/>
          <a:p>
            <a:r>
              <a:rPr lang="en-GB" sz="2500">
                <a:latin typeface="Poppins" panose="00000500000000000000" pitchFamily="2" charset="0"/>
                <a:cs typeface="Poppins" panose="00000500000000000000" pitchFamily="2" charset="0"/>
              </a:rPr>
              <a:t>Activities ahead of the next Panel Meeting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3F53823-3488-1754-4466-9FC6D28C96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946974"/>
              </p:ext>
            </p:extLst>
          </p:nvPr>
        </p:nvGraphicFramePr>
        <p:xfrm>
          <a:off x="4475747" y="1956596"/>
          <a:ext cx="7298437" cy="135664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383550">
                  <a:extLst>
                    <a:ext uri="{9D8B030D-6E8A-4147-A177-3AD203B41FA5}">
                      <a16:colId xmlns:a16="http://schemas.microsoft.com/office/drawing/2014/main" val="723373159"/>
                    </a:ext>
                  </a:extLst>
                </a:gridCol>
                <a:gridCol w="1914887">
                  <a:extLst>
                    <a:ext uri="{9D8B030D-6E8A-4147-A177-3AD203B41FA5}">
                      <a16:colId xmlns:a16="http://schemas.microsoft.com/office/drawing/2014/main" val="2272569071"/>
                    </a:ext>
                  </a:extLst>
                </a:gridCol>
              </a:tblGrid>
              <a:tr h="420328">
                <a:tc>
                  <a:txBody>
                    <a:bodyPr/>
                    <a:lstStyle/>
                    <a:p>
                      <a:r>
                        <a:rPr lang="en-GB" sz="1600" b="1"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Modification Proposal Deadline for May Panel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06 May 2025</a:t>
                      </a:r>
                      <a:endParaRPr lang="en-GB" sz="16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08257"/>
                  </a:ext>
                </a:extLst>
              </a:tr>
              <a:tr h="357198">
                <a:tc>
                  <a:txBody>
                    <a:bodyPr/>
                    <a:lstStyle/>
                    <a:p>
                      <a:r>
                        <a:rPr lang="en-GB" sz="1600" b="1"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Papers 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13 May 2025</a:t>
                      </a:r>
                      <a:endParaRPr lang="en-GB" sz="16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2345613"/>
                  </a:ext>
                </a:extLst>
              </a:tr>
              <a:tr h="515001">
                <a:tc>
                  <a:txBody>
                    <a:bodyPr/>
                    <a:lstStyle/>
                    <a:p>
                      <a:r>
                        <a:rPr lang="en-GB" sz="1600" b="1"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Panel Meeting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27 May 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Teams</a:t>
                      </a:r>
                      <a:endParaRPr lang="en-GB" sz="1600"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45116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73584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ESO">
      <a:dk1>
        <a:sysClr val="windowText" lastClr="000000"/>
      </a:dk1>
      <a:lt1>
        <a:sysClr val="window" lastClr="FFFFFF"/>
      </a:lt1>
      <a:dk2>
        <a:srgbClr val="3F0731"/>
      </a:dk2>
      <a:lt2>
        <a:srgbClr val="070E40"/>
      </a:lt2>
      <a:accent1>
        <a:srgbClr val="FF00FF"/>
      </a:accent1>
      <a:accent2>
        <a:srgbClr val="2CB9FF"/>
      </a:accent2>
      <a:accent3>
        <a:srgbClr val="385B16"/>
      </a:accent3>
      <a:accent4>
        <a:srgbClr val="B0322B"/>
      </a:accent4>
      <a:accent5>
        <a:srgbClr val="F9DF5E"/>
      </a:accent5>
      <a:accent6>
        <a:srgbClr val="70E85E"/>
      </a:accent6>
      <a:hlink>
        <a:srgbClr val="0000FF"/>
      </a:hlink>
      <a:folHlink>
        <a:srgbClr val="7A386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adce026-d35b-4a62-a2ee-1436bb44fb55" xsi:nil="true"/>
    <SharedWithUsers xmlns="97b6fe81-1556-4112-94ca-31043ca39b71">
      <UserInfo>
        <DisplayName/>
        <AccountId xsi:nil="true"/>
        <AccountType/>
      </UserInfo>
    </SharedWithUsers>
    <lcf76f155ced4ddcb4097134ff3c332f xmlns="fb4c92b7-14ff-49cd-972e-7afaa2d9e48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5FD39CB6405E4FACDC07A81B4762FB" ma:contentTypeVersion="14" ma:contentTypeDescription="Create a new document." ma:contentTypeScope="" ma:versionID="946264bd0595116fc8b2fe895dc2f81e">
  <xsd:schema xmlns:xsd="http://www.w3.org/2001/XMLSchema" xmlns:xs="http://www.w3.org/2001/XMLSchema" xmlns:p="http://schemas.microsoft.com/office/2006/metadata/properties" xmlns:ns2="fb4c92b7-14ff-49cd-972e-7afaa2d9e482" xmlns:ns3="97b6fe81-1556-4112-94ca-31043ca39b71" xmlns:ns4="cadce026-d35b-4a62-a2ee-1436bb44fb55" targetNamespace="http://schemas.microsoft.com/office/2006/metadata/properties" ma:root="true" ma:fieldsID="e50a4764e36e826cd1a1bce56cd7e423" ns2:_="" ns3:_="" ns4:_="">
    <xsd:import namespace="fb4c92b7-14ff-49cd-972e-7afaa2d9e482"/>
    <xsd:import namespace="97b6fe81-1556-4112-94ca-31043ca39b71"/>
    <xsd:import namespace="cadce026-d35b-4a62-a2ee-1436bb44fb5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4c92b7-14ff-49cd-972e-7afaa2d9e4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571c05a-9bf0-4b0b-ad97-e13aed49ba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b6fe81-1556-4112-94ca-31043ca39b7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dce026-d35b-4a62-a2ee-1436bb44fb55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2a93f86f-df12-4503-be51-556605c1ee02}" ma:internalName="TaxCatchAll" ma:showField="CatchAllData" ma:web="97b6fe81-1556-4112-94ca-31043ca39b7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77EF45-4AFB-42DD-9458-E0118D6C591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38DAACB-6079-4222-BA99-947C98D03F94}">
  <ds:schemaRefs>
    <ds:schemaRef ds:uri="97b6fe81-1556-4112-94ca-31043ca39b71"/>
    <ds:schemaRef ds:uri="cadce026-d35b-4a62-a2ee-1436bb44fb55"/>
    <ds:schemaRef ds:uri="fb4c92b7-14ff-49cd-972e-7afaa2d9e48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5E8E521-1FB2-4056-92F1-E6E2EBD7C27A}">
  <ds:schemaRefs>
    <ds:schemaRef ds:uri="97b6fe81-1556-4112-94ca-31043ca39b71"/>
    <ds:schemaRef ds:uri="cadce026-d35b-4a62-a2ee-1436bb44fb55"/>
    <ds:schemaRef ds:uri="fb4c92b7-14ff-49cd-972e-7afaa2d9e48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10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 SQSS Panel</vt:lpstr>
      <vt:lpstr>WELCOME </vt:lpstr>
      <vt:lpstr>Purpose of Panel &amp; Duties of Panel Members</vt:lpstr>
      <vt:lpstr>Action Log</vt:lpstr>
      <vt:lpstr>Authority Decisions and Update (as at 20 April 2025) </vt:lpstr>
      <vt:lpstr>Inflight Modification Updates</vt:lpstr>
      <vt:lpstr>GSR030: Offshore DC Connections - Timeline Update </vt:lpstr>
      <vt:lpstr>Any other business</vt:lpstr>
      <vt:lpstr>Activities ahead of the next Panel Meeting</vt:lpstr>
      <vt:lpstr>Close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Isabella Howell</dc:creator>
  <cp:revision>1</cp:revision>
  <dcterms:created xsi:type="dcterms:W3CDTF">2024-02-29T11:46:45Z</dcterms:created>
  <dcterms:modified xsi:type="dcterms:W3CDTF">2025-04-25T10:31:19Z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0x0101008E5FD39CB6405E4FACDC07A81B4762FB</vt:lpwstr>
  </property>
  <property fmtid="{D5CDD505-2E9C-101B-9397-08002B2CF9AE}" pid="3" name="MediaServiceImageTags">
    <vt:lpwstr/>
  </property>
  <property fmtid="{D5CDD505-2E9C-101B-9397-08002B2CF9AE}" pid="4" name="Order">
    <vt:r8>4741700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MSIP_Label_fa0ecabb-d145-4574-94e8-a51ee9098452_SetDate">
    <vt:lpwstr>2024-10-15T15:52:01Z</vt:lpwstr>
  </property>
  <property fmtid="{D5CDD505-2E9C-101B-9397-08002B2CF9AE}" pid="12" name="MSIP_Label_fa0ecabb-d145-4574-94e8-a51ee9098452_Name">
    <vt:lpwstr>Publicly available</vt:lpwstr>
  </property>
  <property fmtid="{D5CDD505-2E9C-101B-9397-08002B2CF9AE}" pid="13" name="MSIP_Label_fa0ecabb-d145-4574-94e8-a51ee9098452_ContentBits">
    <vt:lpwstr>2</vt:lpwstr>
  </property>
  <property fmtid="{D5CDD505-2E9C-101B-9397-08002B2CF9AE}" pid="14" name="MSIP_Label_fa0ecabb-d145-4574-94e8-a51ee9098452_ActionId">
    <vt:lpwstr>aaf067c5-8887-4d34-8e3a-0cfdd100a900</vt:lpwstr>
  </property>
  <property fmtid="{D5CDD505-2E9C-101B-9397-08002B2CF9AE}" pid="15" name="ClassificationContentMarkingFooterText">
    <vt:lpwstr>Publicly Available</vt:lpwstr>
  </property>
  <property fmtid="{D5CDD505-2E9C-101B-9397-08002B2CF9AE}" pid="16" name="MSIP_Label_fa0ecabb-d145-4574-94e8-a51ee9098452_SiteId">
    <vt:lpwstr>f98a6a53-25f3-4212-901c-c7787fcd3495</vt:lpwstr>
  </property>
  <property fmtid="{D5CDD505-2E9C-101B-9397-08002B2CF9AE}" pid="17" name="MSIP_Label_fa0ecabb-d145-4574-94e8-a51ee9098452_Method">
    <vt:lpwstr>Privileged</vt:lpwstr>
  </property>
  <property fmtid="{D5CDD505-2E9C-101B-9397-08002B2CF9AE}" pid="18" name="ClassificationContentMarkingFooterLocations">
    <vt:lpwstr>Office Theme:5</vt:lpwstr>
  </property>
  <property fmtid="{D5CDD505-2E9C-101B-9397-08002B2CF9AE}" pid="19" name="MSIP_Label_fa0ecabb-d145-4574-94e8-a51ee9098452_Enabled">
    <vt:lpwstr>true</vt:lpwstr>
  </property>
</Properties>
</file>